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436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368" r:id="rId12"/>
    <p:sldId id="369" r:id="rId13"/>
    <p:sldId id="378" r:id="rId14"/>
    <p:sldId id="379" r:id="rId15"/>
    <p:sldId id="396" r:id="rId16"/>
    <p:sldId id="380" r:id="rId17"/>
    <p:sldId id="358" r:id="rId18"/>
    <p:sldId id="359" r:id="rId19"/>
    <p:sldId id="294" r:id="rId20"/>
    <p:sldId id="295" r:id="rId21"/>
    <p:sldId id="355" r:id="rId22"/>
    <p:sldId id="357" r:id="rId23"/>
    <p:sldId id="343" r:id="rId24"/>
    <p:sldId id="344" r:id="rId25"/>
    <p:sldId id="345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82" r:id="rId35"/>
    <p:sldId id="383" r:id="rId36"/>
    <p:sldId id="384" r:id="rId37"/>
    <p:sldId id="385" r:id="rId38"/>
    <p:sldId id="386" r:id="rId39"/>
    <p:sldId id="420" r:id="rId40"/>
    <p:sldId id="421" r:id="rId41"/>
    <p:sldId id="422" r:id="rId42"/>
    <p:sldId id="397" r:id="rId43"/>
    <p:sldId id="401" r:id="rId44"/>
    <p:sldId id="398" r:id="rId45"/>
    <p:sldId id="423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5" r:id="rId58"/>
    <p:sldId id="399" r:id="rId59"/>
    <p:sldId id="400" r:id="rId60"/>
    <p:sldId id="404" r:id="rId61"/>
    <p:sldId id="406" r:id="rId62"/>
    <p:sldId id="407" r:id="rId63"/>
    <p:sldId id="419" r:id="rId6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4434" autoAdjust="0"/>
  </p:normalViewPr>
  <p:slideViewPr>
    <p:cSldViewPr snapToGrid="0">
      <p:cViewPr varScale="1">
        <p:scale>
          <a:sx n="105" d="100"/>
          <a:sy n="105" d="100"/>
        </p:scale>
        <p:origin x="8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G:\curso%20Stembro%20CER%202016\LICOR\datos%20excel%202003\feb18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945273631840796"/>
          <c:y val="4.8611111111111133E-2"/>
          <c:w val="0.81840796019900497"/>
          <c:h val="0.71875000000000056"/>
        </c:manualLayout>
      </c:layout>
      <c:scatterChart>
        <c:scatterStyle val="lineMarker"/>
        <c:varyColors val="0"/>
        <c:ser>
          <c:idx val="0"/>
          <c:order val="0"/>
          <c:tx>
            <c:strRef>
              <c:f>'feb18'!$AA$7</c:f>
              <c:strCache>
                <c:ptCount val="1"/>
                <c:pt idx="0">
                  <c:v>15:48:57</c:v>
                </c:pt>
              </c:strCache>
            </c:strRef>
          </c:tx>
          <c:marker>
            <c:symbol val="none"/>
          </c:marker>
          <c:xVal>
            <c:numRef>
              <c:f>'feb18'!$Z$8:$Z$808</c:f>
              <c:numCache>
                <c:formatCode>General</c:formatCode>
                <c:ptCount val="801"/>
                <c:pt idx="0">
                  <c:v>300</c:v>
                </c:pt>
                <c:pt idx="1">
                  <c:v>301</c:v>
                </c:pt>
                <c:pt idx="2">
                  <c:v>302</c:v>
                </c:pt>
                <c:pt idx="3">
                  <c:v>303</c:v>
                </c:pt>
                <c:pt idx="4">
                  <c:v>304</c:v>
                </c:pt>
                <c:pt idx="5">
                  <c:v>305</c:v>
                </c:pt>
                <c:pt idx="6">
                  <c:v>306</c:v>
                </c:pt>
                <c:pt idx="7">
                  <c:v>307</c:v>
                </c:pt>
                <c:pt idx="8">
                  <c:v>308</c:v>
                </c:pt>
                <c:pt idx="9">
                  <c:v>309</c:v>
                </c:pt>
                <c:pt idx="10">
                  <c:v>310</c:v>
                </c:pt>
                <c:pt idx="11">
                  <c:v>311</c:v>
                </c:pt>
                <c:pt idx="12">
                  <c:v>312</c:v>
                </c:pt>
                <c:pt idx="13">
                  <c:v>313</c:v>
                </c:pt>
                <c:pt idx="14">
                  <c:v>314</c:v>
                </c:pt>
                <c:pt idx="15">
                  <c:v>315</c:v>
                </c:pt>
                <c:pt idx="16">
                  <c:v>316</c:v>
                </c:pt>
                <c:pt idx="17">
                  <c:v>317</c:v>
                </c:pt>
                <c:pt idx="18">
                  <c:v>318</c:v>
                </c:pt>
                <c:pt idx="19">
                  <c:v>319</c:v>
                </c:pt>
                <c:pt idx="20">
                  <c:v>320</c:v>
                </c:pt>
                <c:pt idx="21">
                  <c:v>321</c:v>
                </c:pt>
                <c:pt idx="22">
                  <c:v>322</c:v>
                </c:pt>
                <c:pt idx="23">
                  <c:v>323</c:v>
                </c:pt>
                <c:pt idx="24">
                  <c:v>324</c:v>
                </c:pt>
                <c:pt idx="25">
                  <c:v>325</c:v>
                </c:pt>
                <c:pt idx="26">
                  <c:v>326</c:v>
                </c:pt>
                <c:pt idx="27">
                  <c:v>327</c:v>
                </c:pt>
                <c:pt idx="28">
                  <c:v>328</c:v>
                </c:pt>
                <c:pt idx="29">
                  <c:v>329</c:v>
                </c:pt>
                <c:pt idx="30">
                  <c:v>330</c:v>
                </c:pt>
                <c:pt idx="31">
                  <c:v>331</c:v>
                </c:pt>
                <c:pt idx="32">
                  <c:v>332</c:v>
                </c:pt>
                <c:pt idx="33">
                  <c:v>333</c:v>
                </c:pt>
                <c:pt idx="34">
                  <c:v>334</c:v>
                </c:pt>
                <c:pt idx="35">
                  <c:v>335</c:v>
                </c:pt>
                <c:pt idx="36">
                  <c:v>336</c:v>
                </c:pt>
                <c:pt idx="37">
                  <c:v>337</c:v>
                </c:pt>
                <c:pt idx="38">
                  <c:v>338</c:v>
                </c:pt>
                <c:pt idx="39">
                  <c:v>339</c:v>
                </c:pt>
                <c:pt idx="40">
                  <c:v>340</c:v>
                </c:pt>
                <c:pt idx="41">
                  <c:v>341</c:v>
                </c:pt>
                <c:pt idx="42">
                  <c:v>342</c:v>
                </c:pt>
                <c:pt idx="43">
                  <c:v>343</c:v>
                </c:pt>
                <c:pt idx="44">
                  <c:v>344</c:v>
                </c:pt>
                <c:pt idx="45">
                  <c:v>345</c:v>
                </c:pt>
                <c:pt idx="46">
                  <c:v>346</c:v>
                </c:pt>
                <c:pt idx="47">
                  <c:v>347</c:v>
                </c:pt>
                <c:pt idx="48">
                  <c:v>348</c:v>
                </c:pt>
                <c:pt idx="49">
                  <c:v>349</c:v>
                </c:pt>
                <c:pt idx="50">
                  <c:v>350</c:v>
                </c:pt>
                <c:pt idx="51">
                  <c:v>351</c:v>
                </c:pt>
                <c:pt idx="52">
                  <c:v>352</c:v>
                </c:pt>
                <c:pt idx="53">
                  <c:v>353</c:v>
                </c:pt>
                <c:pt idx="54">
                  <c:v>354</c:v>
                </c:pt>
                <c:pt idx="55">
                  <c:v>355</c:v>
                </c:pt>
                <c:pt idx="56">
                  <c:v>356</c:v>
                </c:pt>
                <c:pt idx="57">
                  <c:v>357</c:v>
                </c:pt>
                <c:pt idx="58">
                  <c:v>358</c:v>
                </c:pt>
                <c:pt idx="59">
                  <c:v>359</c:v>
                </c:pt>
                <c:pt idx="60">
                  <c:v>360</c:v>
                </c:pt>
                <c:pt idx="61">
                  <c:v>361</c:v>
                </c:pt>
                <c:pt idx="62">
                  <c:v>362</c:v>
                </c:pt>
                <c:pt idx="63">
                  <c:v>363</c:v>
                </c:pt>
                <c:pt idx="64">
                  <c:v>364</c:v>
                </c:pt>
                <c:pt idx="65">
                  <c:v>365</c:v>
                </c:pt>
                <c:pt idx="66">
                  <c:v>366</c:v>
                </c:pt>
                <c:pt idx="67">
                  <c:v>367</c:v>
                </c:pt>
                <c:pt idx="68">
                  <c:v>368</c:v>
                </c:pt>
                <c:pt idx="69">
                  <c:v>369</c:v>
                </c:pt>
                <c:pt idx="70">
                  <c:v>370</c:v>
                </c:pt>
                <c:pt idx="71">
                  <c:v>371</c:v>
                </c:pt>
                <c:pt idx="72">
                  <c:v>372</c:v>
                </c:pt>
                <c:pt idx="73">
                  <c:v>373</c:v>
                </c:pt>
                <c:pt idx="74">
                  <c:v>374</c:v>
                </c:pt>
                <c:pt idx="75">
                  <c:v>375</c:v>
                </c:pt>
                <c:pt idx="76">
                  <c:v>376</c:v>
                </c:pt>
                <c:pt idx="77">
                  <c:v>377</c:v>
                </c:pt>
                <c:pt idx="78">
                  <c:v>378</c:v>
                </c:pt>
                <c:pt idx="79">
                  <c:v>379</c:v>
                </c:pt>
                <c:pt idx="80">
                  <c:v>380</c:v>
                </c:pt>
                <c:pt idx="81">
                  <c:v>381</c:v>
                </c:pt>
                <c:pt idx="82">
                  <c:v>382</c:v>
                </c:pt>
                <c:pt idx="83">
                  <c:v>383</c:v>
                </c:pt>
                <c:pt idx="84">
                  <c:v>384</c:v>
                </c:pt>
                <c:pt idx="85">
                  <c:v>385</c:v>
                </c:pt>
                <c:pt idx="86">
                  <c:v>386</c:v>
                </c:pt>
                <c:pt idx="87">
                  <c:v>387</c:v>
                </c:pt>
                <c:pt idx="88">
                  <c:v>388</c:v>
                </c:pt>
                <c:pt idx="89">
                  <c:v>389</c:v>
                </c:pt>
                <c:pt idx="90">
                  <c:v>390</c:v>
                </c:pt>
                <c:pt idx="91">
                  <c:v>391</c:v>
                </c:pt>
                <c:pt idx="92">
                  <c:v>392</c:v>
                </c:pt>
                <c:pt idx="93">
                  <c:v>393</c:v>
                </c:pt>
                <c:pt idx="94">
                  <c:v>394</c:v>
                </c:pt>
                <c:pt idx="95">
                  <c:v>395</c:v>
                </c:pt>
                <c:pt idx="96">
                  <c:v>396</c:v>
                </c:pt>
                <c:pt idx="97">
                  <c:v>397</c:v>
                </c:pt>
                <c:pt idx="98">
                  <c:v>398</c:v>
                </c:pt>
                <c:pt idx="99">
                  <c:v>399</c:v>
                </c:pt>
                <c:pt idx="100">
                  <c:v>400</c:v>
                </c:pt>
                <c:pt idx="101">
                  <c:v>401</c:v>
                </c:pt>
                <c:pt idx="102">
                  <c:v>402</c:v>
                </c:pt>
                <c:pt idx="103">
                  <c:v>403</c:v>
                </c:pt>
                <c:pt idx="104">
                  <c:v>404</c:v>
                </c:pt>
                <c:pt idx="105">
                  <c:v>405</c:v>
                </c:pt>
                <c:pt idx="106">
                  <c:v>406</c:v>
                </c:pt>
                <c:pt idx="107">
                  <c:v>407</c:v>
                </c:pt>
                <c:pt idx="108">
                  <c:v>408</c:v>
                </c:pt>
                <c:pt idx="109">
                  <c:v>409</c:v>
                </c:pt>
                <c:pt idx="110">
                  <c:v>410</c:v>
                </c:pt>
                <c:pt idx="111">
                  <c:v>411</c:v>
                </c:pt>
                <c:pt idx="112">
                  <c:v>412</c:v>
                </c:pt>
                <c:pt idx="113">
                  <c:v>413</c:v>
                </c:pt>
                <c:pt idx="114">
                  <c:v>414</c:v>
                </c:pt>
                <c:pt idx="115">
                  <c:v>415</c:v>
                </c:pt>
                <c:pt idx="116">
                  <c:v>416</c:v>
                </c:pt>
                <c:pt idx="117">
                  <c:v>417</c:v>
                </c:pt>
                <c:pt idx="118">
                  <c:v>418</c:v>
                </c:pt>
                <c:pt idx="119">
                  <c:v>419</c:v>
                </c:pt>
                <c:pt idx="120">
                  <c:v>420</c:v>
                </c:pt>
                <c:pt idx="121">
                  <c:v>421</c:v>
                </c:pt>
                <c:pt idx="122">
                  <c:v>422</c:v>
                </c:pt>
                <c:pt idx="123">
                  <c:v>423</c:v>
                </c:pt>
                <c:pt idx="124">
                  <c:v>424</c:v>
                </c:pt>
                <c:pt idx="125">
                  <c:v>425</c:v>
                </c:pt>
                <c:pt idx="126">
                  <c:v>426</c:v>
                </c:pt>
                <c:pt idx="127">
                  <c:v>427</c:v>
                </c:pt>
                <c:pt idx="128">
                  <c:v>428</c:v>
                </c:pt>
                <c:pt idx="129">
                  <c:v>429</c:v>
                </c:pt>
                <c:pt idx="130">
                  <c:v>430</c:v>
                </c:pt>
                <c:pt idx="131">
                  <c:v>431</c:v>
                </c:pt>
                <c:pt idx="132">
                  <c:v>432</c:v>
                </c:pt>
                <c:pt idx="133">
                  <c:v>433</c:v>
                </c:pt>
                <c:pt idx="134">
                  <c:v>434</c:v>
                </c:pt>
                <c:pt idx="135">
                  <c:v>435</c:v>
                </c:pt>
                <c:pt idx="136">
                  <c:v>436</c:v>
                </c:pt>
                <c:pt idx="137">
                  <c:v>437</c:v>
                </c:pt>
                <c:pt idx="138">
                  <c:v>438</c:v>
                </c:pt>
                <c:pt idx="139">
                  <c:v>439</c:v>
                </c:pt>
                <c:pt idx="140">
                  <c:v>440</c:v>
                </c:pt>
                <c:pt idx="141">
                  <c:v>441</c:v>
                </c:pt>
                <c:pt idx="142">
                  <c:v>442</c:v>
                </c:pt>
                <c:pt idx="143">
                  <c:v>443</c:v>
                </c:pt>
                <c:pt idx="144">
                  <c:v>444</c:v>
                </c:pt>
                <c:pt idx="145">
                  <c:v>445</c:v>
                </c:pt>
                <c:pt idx="146">
                  <c:v>446</c:v>
                </c:pt>
                <c:pt idx="147">
                  <c:v>447</c:v>
                </c:pt>
                <c:pt idx="148">
                  <c:v>448</c:v>
                </c:pt>
                <c:pt idx="149">
                  <c:v>449</c:v>
                </c:pt>
                <c:pt idx="150">
                  <c:v>450</c:v>
                </c:pt>
                <c:pt idx="151">
                  <c:v>451</c:v>
                </c:pt>
                <c:pt idx="152">
                  <c:v>452</c:v>
                </c:pt>
                <c:pt idx="153">
                  <c:v>453</c:v>
                </c:pt>
                <c:pt idx="154">
                  <c:v>454</c:v>
                </c:pt>
                <c:pt idx="155">
                  <c:v>455</c:v>
                </c:pt>
                <c:pt idx="156">
                  <c:v>456</c:v>
                </c:pt>
                <c:pt idx="157">
                  <c:v>457</c:v>
                </c:pt>
                <c:pt idx="158">
                  <c:v>458</c:v>
                </c:pt>
                <c:pt idx="159">
                  <c:v>459</c:v>
                </c:pt>
                <c:pt idx="160">
                  <c:v>460</c:v>
                </c:pt>
                <c:pt idx="161">
                  <c:v>461</c:v>
                </c:pt>
                <c:pt idx="162">
                  <c:v>462</c:v>
                </c:pt>
                <c:pt idx="163">
                  <c:v>463</c:v>
                </c:pt>
                <c:pt idx="164">
                  <c:v>464</c:v>
                </c:pt>
                <c:pt idx="165">
                  <c:v>465</c:v>
                </c:pt>
                <c:pt idx="166">
                  <c:v>466</c:v>
                </c:pt>
                <c:pt idx="167">
                  <c:v>467</c:v>
                </c:pt>
                <c:pt idx="168">
                  <c:v>468</c:v>
                </c:pt>
                <c:pt idx="169">
                  <c:v>469</c:v>
                </c:pt>
                <c:pt idx="170">
                  <c:v>470</c:v>
                </c:pt>
                <c:pt idx="171">
                  <c:v>471</c:v>
                </c:pt>
                <c:pt idx="172">
                  <c:v>472</c:v>
                </c:pt>
                <c:pt idx="173">
                  <c:v>473</c:v>
                </c:pt>
                <c:pt idx="174">
                  <c:v>474</c:v>
                </c:pt>
                <c:pt idx="175">
                  <c:v>475</c:v>
                </c:pt>
                <c:pt idx="176">
                  <c:v>476</c:v>
                </c:pt>
                <c:pt idx="177">
                  <c:v>477</c:v>
                </c:pt>
                <c:pt idx="178">
                  <c:v>478</c:v>
                </c:pt>
                <c:pt idx="179">
                  <c:v>479</c:v>
                </c:pt>
                <c:pt idx="180">
                  <c:v>480</c:v>
                </c:pt>
                <c:pt idx="181">
                  <c:v>481</c:v>
                </c:pt>
                <c:pt idx="182">
                  <c:v>482</c:v>
                </c:pt>
                <c:pt idx="183">
                  <c:v>483</c:v>
                </c:pt>
                <c:pt idx="184">
                  <c:v>484</c:v>
                </c:pt>
                <c:pt idx="185">
                  <c:v>485</c:v>
                </c:pt>
                <c:pt idx="186">
                  <c:v>486</c:v>
                </c:pt>
                <c:pt idx="187">
                  <c:v>487</c:v>
                </c:pt>
                <c:pt idx="188">
                  <c:v>488</c:v>
                </c:pt>
                <c:pt idx="189">
                  <c:v>489</c:v>
                </c:pt>
                <c:pt idx="190">
                  <c:v>490</c:v>
                </c:pt>
                <c:pt idx="191">
                  <c:v>491</c:v>
                </c:pt>
                <c:pt idx="192">
                  <c:v>492</c:v>
                </c:pt>
                <c:pt idx="193">
                  <c:v>493</c:v>
                </c:pt>
                <c:pt idx="194">
                  <c:v>494</c:v>
                </c:pt>
                <c:pt idx="195">
                  <c:v>495</c:v>
                </c:pt>
                <c:pt idx="196">
                  <c:v>496</c:v>
                </c:pt>
                <c:pt idx="197">
                  <c:v>497</c:v>
                </c:pt>
                <c:pt idx="198">
                  <c:v>498</c:v>
                </c:pt>
                <c:pt idx="199">
                  <c:v>499</c:v>
                </c:pt>
                <c:pt idx="200">
                  <c:v>500</c:v>
                </c:pt>
                <c:pt idx="201">
                  <c:v>501</c:v>
                </c:pt>
                <c:pt idx="202">
                  <c:v>502</c:v>
                </c:pt>
                <c:pt idx="203">
                  <c:v>503</c:v>
                </c:pt>
                <c:pt idx="204">
                  <c:v>504</c:v>
                </c:pt>
                <c:pt idx="205">
                  <c:v>505</c:v>
                </c:pt>
                <c:pt idx="206">
                  <c:v>506</c:v>
                </c:pt>
                <c:pt idx="207">
                  <c:v>507</c:v>
                </c:pt>
                <c:pt idx="208">
                  <c:v>508</c:v>
                </c:pt>
                <c:pt idx="209">
                  <c:v>509</c:v>
                </c:pt>
                <c:pt idx="210">
                  <c:v>510</c:v>
                </c:pt>
                <c:pt idx="211">
                  <c:v>511</c:v>
                </c:pt>
                <c:pt idx="212">
                  <c:v>512</c:v>
                </c:pt>
                <c:pt idx="213">
                  <c:v>513</c:v>
                </c:pt>
                <c:pt idx="214">
                  <c:v>514</c:v>
                </c:pt>
                <c:pt idx="215">
                  <c:v>515</c:v>
                </c:pt>
                <c:pt idx="216">
                  <c:v>516</c:v>
                </c:pt>
                <c:pt idx="217">
                  <c:v>517</c:v>
                </c:pt>
                <c:pt idx="218">
                  <c:v>518</c:v>
                </c:pt>
                <c:pt idx="219">
                  <c:v>519</c:v>
                </c:pt>
                <c:pt idx="220">
                  <c:v>520</c:v>
                </c:pt>
                <c:pt idx="221">
                  <c:v>521</c:v>
                </c:pt>
                <c:pt idx="222">
                  <c:v>522</c:v>
                </c:pt>
                <c:pt idx="223">
                  <c:v>523</c:v>
                </c:pt>
                <c:pt idx="224">
                  <c:v>524</c:v>
                </c:pt>
                <c:pt idx="225">
                  <c:v>525</c:v>
                </c:pt>
                <c:pt idx="226">
                  <c:v>526</c:v>
                </c:pt>
                <c:pt idx="227">
                  <c:v>527</c:v>
                </c:pt>
                <c:pt idx="228">
                  <c:v>528</c:v>
                </c:pt>
                <c:pt idx="229">
                  <c:v>529</c:v>
                </c:pt>
                <c:pt idx="230">
                  <c:v>530</c:v>
                </c:pt>
                <c:pt idx="231">
                  <c:v>531</c:v>
                </c:pt>
                <c:pt idx="232">
                  <c:v>532</c:v>
                </c:pt>
                <c:pt idx="233">
                  <c:v>533</c:v>
                </c:pt>
                <c:pt idx="234">
                  <c:v>534</c:v>
                </c:pt>
                <c:pt idx="235">
                  <c:v>535</c:v>
                </c:pt>
                <c:pt idx="236">
                  <c:v>536</c:v>
                </c:pt>
                <c:pt idx="237">
                  <c:v>537</c:v>
                </c:pt>
                <c:pt idx="238">
                  <c:v>538</c:v>
                </c:pt>
                <c:pt idx="239">
                  <c:v>539</c:v>
                </c:pt>
                <c:pt idx="240">
                  <c:v>540</c:v>
                </c:pt>
                <c:pt idx="241">
                  <c:v>541</c:v>
                </c:pt>
                <c:pt idx="242">
                  <c:v>542</c:v>
                </c:pt>
                <c:pt idx="243">
                  <c:v>543</c:v>
                </c:pt>
                <c:pt idx="244">
                  <c:v>544</c:v>
                </c:pt>
                <c:pt idx="245">
                  <c:v>545</c:v>
                </c:pt>
                <c:pt idx="246">
                  <c:v>546</c:v>
                </c:pt>
                <c:pt idx="247">
                  <c:v>547</c:v>
                </c:pt>
                <c:pt idx="248">
                  <c:v>548</c:v>
                </c:pt>
                <c:pt idx="249">
                  <c:v>549</c:v>
                </c:pt>
                <c:pt idx="250">
                  <c:v>550</c:v>
                </c:pt>
                <c:pt idx="251">
                  <c:v>551</c:v>
                </c:pt>
                <c:pt idx="252">
                  <c:v>552</c:v>
                </c:pt>
                <c:pt idx="253">
                  <c:v>553</c:v>
                </c:pt>
                <c:pt idx="254">
                  <c:v>554</c:v>
                </c:pt>
                <c:pt idx="255">
                  <c:v>555</c:v>
                </c:pt>
                <c:pt idx="256">
                  <c:v>556</c:v>
                </c:pt>
                <c:pt idx="257">
                  <c:v>557</c:v>
                </c:pt>
                <c:pt idx="258">
                  <c:v>558</c:v>
                </c:pt>
                <c:pt idx="259">
                  <c:v>559</c:v>
                </c:pt>
                <c:pt idx="260">
                  <c:v>560</c:v>
                </c:pt>
                <c:pt idx="261">
                  <c:v>561</c:v>
                </c:pt>
                <c:pt idx="262">
                  <c:v>562</c:v>
                </c:pt>
                <c:pt idx="263">
                  <c:v>563</c:v>
                </c:pt>
                <c:pt idx="264">
                  <c:v>564</c:v>
                </c:pt>
                <c:pt idx="265">
                  <c:v>565</c:v>
                </c:pt>
                <c:pt idx="266">
                  <c:v>566</c:v>
                </c:pt>
                <c:pt idx="267">
                  <c:v>567</c:v>
                </c:pt>
                <c:pt idx="268">
                  <c:v>568</c:v>
                </c:pt>
                <c:pt idx="269">
                  <c:v>569</c:v>
                </c:pt>
                <c:pt idx="270">
                  <c:v>570</c:v>
                </c:pt>
                <c:pt idx="271">
                  <c:v>571</c:v>
                </c:pt>
                <c:pt idx="272">
                  <c:v>572</c:v>
                </c:pt>
                <c:pt idx="273">
                  <c:v>573</c:v>
                </c:pt>
                <c:pt idx="274">
                  <c:v>574</c:v>
                </c:pt>
                <c:pt idx="275">
                  <c:v>575</c:v>
                </c:pt>
                <c:pt idx="276">
                  <c:v>576</c:v>
                </c:pt>
                <c:pt idx="277">
                  <c:v>577</c:v>
                </c:pt>
                <c:pt idx="278">
                  <c:v>578</c:v>
                </c:pt>
                <c:pt idx="279">
                  <c:v>579</c:v>
                </c:pt>
                <c:pt idx="280">
                  <c:v>580</c:v>
                </c:pt>
                <c:pt idx="281">
                  <c:v>581</c:v>
                </c:pt>
                <c:pt idx="282">
                  <c:v>582</c:v>
                </c:pt>
                <c:pt idx="283">
                  <c:v>583</c:v>
                </c:pt>
                <c:pt idx="284">
                  <c:v>584</c:v>
                </c:pt>
                <c:pt idx="285">
                  <c:v>585</c:v>
                </c:pt>
                <c:pt idx="286">
                  <c:v>586</c:v>
                </c:pt>
                <c:pt idx="287">
                  <c:v>587</c:v>
                </c:pt>
                <c:pt idx="288">
                  <c:v>588</c:v>
                </c:pt>
                <c:pt idx="289">
                  <c:v>589</c:v>
                </c:pt>
                <c:pt idx="290">
                  <c:v>590</c:v>
                </c:pt>
                <c:pt idx="291">
                  <c:v>591</c:v>
                </c:pt>
                <c:pt idx="292">
                  <c:v>592</c:v>
                </c:pt>
                <c:pt idx="293">
                  <c:v>593</c:v>
                </c:pt>
                <c:pt idx="294">
                  <c:v>594</c:v>
                </c:pt>
                <c:pt idx="295">
                  <c:v>595</c:v>
                </c:pt>
                <c:pt idx="296">
                  <c:v>596</c:v>
                </c:pt>
                <c:pt idx="297">
                  <c:v>597</c:v>
                </c:pt>
                <c:pt idx="298">
                  <c:v>598</c:v>
                </c:pt>
                <c:pt idx="299">
                  <c:v>599</c:v>
                </c:pt>
                <c:pt idx="300">
                  <c:v>600</c:v>
                </c:pt>
                <c:pt idx="301">
                  <c:v>601</c:v>
                </c:pt>
                <c:pt idx="302">
                  <c:v>602</c:v>
                </c:pt>
                <c:pt idx="303">
                  <c:v>603</c:v>
                </c:pt>
                <c:pt idx="304">
                  <c:v>604</c:v>
                </c:pt>
                <c:pt idx="305">
                  <c:v>605</c:v>
                </c:pt>
                <c:pt idx="306">
                  <c:v>606</c:v>
                </c:pt>
                <c:pt idx="307">
                  <c:v>607</c:v>
                </c:pt>
                <c:pt idx="308">
                  <c:v>608</c:v>
                </c:pt>
                <c:pt idx="309">
                  <c:v>609</c:v>
                </c:pt>
                <c:pt idx="310">
                  <c:v>610</c:v>
                </c:pt>
                <c:pt idx="311">
                  <c:v>611</c:v>
                </c:pt>
                <c:pt idx="312">
                  <c:v>612</c:v>
                </c:pt>
                <c:pt idx="313">
                  <c:v>613</c:v>
                </c:pt>
                <c:pt idx="314">
                  <c:v>614</c:v>
                </c:pt>
                <c:pt idx="315">
                  <c:v>615</c:v>
                </c:pt>
                <c:pt idx="316">
                  <c:v>616</c:v>
                </c:pt>
                <c:pt idx="317">
                  <c:v>617</c:v>
                </c:pt>
                <c:pt idx="318">
                  <c:v>618</c:v>
                </c:pt>
                <c:pt idx="319">
                  <c:v>619</c:v>
                </c:pt>
                <c:pt idx="320">
                  <c:v>620</c:v>
                </c:pt>
                <c:pt idx="321">
                  <c:v>621</c:v>
                </c:pt>
                <c:pt idx="322">
                  <c:v>622</c:v>
                </c:pt>
                <c:pt idx="323">
                  <c:v>623</c:v>
                </c:pt>
                <c:pt idx="324">
                  <c:v>624</c:v>
                </c:pt>
                <c:pt idx="325">
                  <c:v>625</c:v>
                </c:pt>
                <c:pt idx="326">
                  <c:v>626</c:v>
                </c:pt>
                <c:pt idx="327">
                  <c:v>627</c:v>
                </c:pt>
                <c:pt idx="328">
                  <c:v>628</c:v>
                </c:pt>
                <c:pt idx="329">
                  <c:v>629</c:v>
                </c:pt>
                <c:pt idx="330">
                  <c:v>630</c:v>
                </c:pt>
                <c:pt idx="331">
                  <c:v>631</c:v>
                </c:pt>
                <c:pt idx="332">
                  <c:v>632</c:v>
                </c:pt>
                <c:pt idx="333">
                  <c:v>633</c:v>
                </c:pt>
                <c:pt idx="334">
                  <c:v>634</c:v>
                </c:pt>
                <c:pt idx="335">
                  <c:v>635</c:v>
                </c:pt>
                <c:pt idx="336">
                  <c:v>636</c:v>
                </c:pt>
                <c:pt idx="337">
                  <c:v>637</c:v>
                </c:pt>
                <c:pt idx="338">
                  <c:v>638</c:v>
                </c:pt>
                <c:pt idx="339">
                  <c:v>639</c:v>
                </c:pt>
                <c:pt idx="340">
                  <c:v>640</c:v>
                </c:pt>
                <c:pt idx="341">
                  <c:v>641</c:v>
                </c:pt>
                <c:pt idx="342">
                  <c:v>642</c:v>
                </c:pt>
                <c:pt idx="343">
                  <c:v>643</c:v>
                </c:pt>
                <c:pt idx="344">
                  <c:v>644</c:v>
                </c:pt>
                <c:pt idx="345">
                  <c:v>645</c:v>
                </c:pt>
                <c:pt idx="346">
                  <c:v>646</c:v>
                </c:pt>
                <c:pt idx="347">
                  <c:v>647</c:v>
                </c:pt>
                <c:pt idx="348">
                  <c:v>648</c:v>
                </c:pt>
                <c:pt idx="349">
                  <c:v>649</c:v>
                </c:pt>
                <c:pt idx="350">
                  <c:v>650</c:v>
                </c:pt>
                <c:pt idx="351">
                  <c:v>651</c:v>
                </c:pt>
                <c:pt idx="352">
                  <c:v>652</c:v>
                </c:pt>
                <c:pt idx="353">
                  <c:v>653</c:v>
                </c:pt>
                <c:pt idx="354">
                  <c:v>654</c:v>
                </c:pt>
                <c:pt idx="355">
                  <c:v>655</c:v>
                </c:pt>
                <c:pt idx="356">
                  <c:v>656</c:v>
                </c:pt>
                <c:pt idx="357">
                  <c:v>657</c:v>
                </c:pt>
                <c:pt idx="358">
                  <c:v>658</c:v>
                </c:pt>
                <c:pt idx="359">
                  <c:v>659</c:v>
                </c:pt>
                <c:pt idx="360">
                  <c:v>660</c:v>
                </c:pt>
                <c:pt idx="361">
                  <c:v>661</c:v>
                </c:pt>
                <c:pt idx="362">
                  <c:v>662</c:v>
                </c:pt>
                <c:pt idx="363">
                  <c:v>663</c:v>
                </c:pt>
                <c:pt idx="364">
                  <c:v>664</c:v>
                </c:pt>
                <c:pt idx="365">
                  <c:v>665</c:v>
                </c:pt>
                <c:pt idx="366">
                  <c:v>666</c:v>
                </c:pt>
                <c:pt idx="367">
                  <c:v>667</c:v>
                </c:pt>
                <c:pt idx="368">
                  <c:v>668</c:v>
                </c:pt>
                <c:pt idx="369">
                  <c:v>669</c:v>
                </c:pt>
                <c:pt idx="370">
                  <c:v>670</c:v>
                </c:pt>
                <c:pt idx="371">
                  <c:v>671</c:v>
                </c:pt>
                <c:pt idx="372">
                  <c:v>672</c:v>
                </c:pt>
                <c:pt idx="373">
                  <c:v>673</c:v>
                </c:pt>
                <c:pt idx="374">
                  <c:v>674</c:v>
                </c:pt>
                <c:pt idx="375">
                  <c:v>675</c:v>
                </c:pt>
                <c:pt idx="376">
                  <c:v>676</c:v>
                </c:pt>
                <c:pt idx="377">
                  <c:v>677</c:v>
                </c:pt>
                <c:pt idx="378">
                  <c:v>678</c:v>
                </c:pt>
                <c:pt idx="379">
                  <c:v>679</c:v>
                </c:pt>
                <c:pt idx="380">
                  <c:v>680</c:v>
                </c:pt>
                <c:pt idx="381">
                  <c:v>681</c:v>
                </c:pt>
                <c:pt idx="382">
                  <c:v>682</c:v>
                </c:pt>
                <c:pt idx="383">
                  <c:v>683</c:v>
                </c:pt>
                <c:pt idx="384">
                  <c:v>684</c:v>
                </c:pt>
                <c:pt idx="385">
                  <c:v>685</c:v>
                </c:pt>
                <c:pt idx="386">
                  <c:v>686</c:v>
                </c:pt>
                <c:pt idx="387">
                  <c:v>687</c:v>
                </c:pt>
                <c:pt idx="388">
                  <c:v>688</c:v>
                </c:pt>
                <c:pt idx="389">
                  <c:v>689</c:v>
                </c:pt>
                <c:pt idx="390">
                  <c:v>690</c:v>
                </c:pt>
                <c:pt idx="391">
                  <c:v>691</c:v>
                </c:pt>
                <c:pt idx="392">
                  <c:v>692</c:v>
                </c:pt>
                <c:pt idx="393">
                  <c:v>693</c:v>
                </c:pt>
                <c:pt idx="394">
                  <c:v>694</c:v>
                </c:pt>
                <c:pt idx="395">
                  <c:v>695</c:v>
                </c:pt>
                <c:pt idx="396">
                  <c:v>696</c:v>
                </c:pt>
                <c:pt idx="397">
                  <c:v>697</c:v>
                </c:pt>
                <c:pt idx="398">
                  <c:v>698</c:v>
                </c:pt>
                <c:pt idx="399">
                  <c:v>699</c:v>
                </c:pt>
                <c:pt idx="400">
                  <c:v>700</c:v>
                </c:pt>
                <c:pt idx="401">
                  <c:v>701</c:v>
                </c:pt>
                <c:pt idx="402">
                  <c:v>702</c:v>
                </c:pt>
                <c:pt idx="403">
                  <c:v>703</c:v>
                </c:pt>
                <c:pt idx="404">
                  <c:v>704</c:v>
                </c:pt>
                <c:pt idx="405">
                  <c:v>705</c:v>
                </c:pt>
                <c:pt idx="406">
                  <c:v>706</c:v>
                </c:pt>
                <c:pt idx="407">
                  <c:v>707</c:v>
                </c:pt>
                <c:pt idx="408">
                  <c:v>708</c:v>
                </c:pt>
                <c:pt idx="409">
                  <c:v>709</c:v>
                </c:pt>
                <c:pt idx="410">
                  <c:v>710</c:v>
                </c:pt>
                <c:pt idx="411">
                  <c:v>711</c:v>
                </c:pt>
                <c:pt idx="412">
                  <c:v>712</c:v>
                </c:pt>
                <c:pt idx="413">
                  <c:v>713</c:v>
                </c:pt>
                <c:pt idx="414">
                  <c:v>714</c:v>
                </c:pt>
                <c:pt idx="415">
                  <c:v>715</c:v>
                </c:pt>
                <c:pt idx="416">
                  <c:v>716</c:v>
                </c:pt>
                <c:pt idx="417">
                  <c:v>717</c:v>
                </c:pt>
                <c:pt idx="418">
                  <c:v>718</c:v>
                </c:pt>
                <c:pt idx="419">
                  <c:v>719</c:v>
                </c:pt>
                <c:pt idx="420">
                  <c:v>720</c:v>
                </c:pt>
                <c:pt idx="421">
                  <c:v>721</c:v>
                </c:pt>
                <c:pt idx="422">
                  <c:v>722</c:v>
                </c:pt>
                <c:pt idx="423">
                  <c:v>723</c:v>
                </c:pt>
                <c:pt idx="424">
                  <c:v>724</c:v>
                </c:pt>
                <c:pt idx="425">
                  <c:v>725</c:v>
                </c:pt>
                <c:pt idx="426">
                  <c:v>726</c:v>
                </c:pt>
                <c:pt idx="427">
                  <c:v>727</c:v>
                </c:pt>
                <c:pt idx="428">
                  <c:v>728</c:v>
                </c:pt>
                <c:pt idx="429">
                  <c:v>729</c:v>
                </c:pt>
                <c:pt idx="430">
                  <c:v>730</c:v>
                </c:pt>
                <c:pt idx="431">
                  <c:v>731</c:v>
                </c:pt>
                <c:pt idx="432">
                  <c:v>732</c:v>
                </c:pt>
                <c:pt idx="433">
                  <c:v>733</c:v>
                </c:pt>
                <c:pt idx="434">
                  <c:v>734</c:v>
                </c:pt>
                <c:pt idx="435">
                  <c:v>735</c:v>
                </c:pt>
                <c:pt idx="436">
                  <c:v>736</c:v>
                </c:pt>
                <c:pt idx="437">
                  <c:v>737</c:v>
                </c:pt>
                <c:pt idx="438">
                  <c:v>738</c:v>
                </c:pt>
                <c:pt idx="439">
                  <c:v>739</c:v>
                </c:pt>
                <c:pt idx="440">
                  <c:v>740</c:v>
                </c:pt>
                <c:pt idx="441">
                  <c:v>741</c:v>
                </c:pt>
                <c:pt idx="442">
                  <c:v>742</c:v>
                </c:pt>
                <c:pt idx="443">
                  <c:v>743</c:v>
                </c:pt>
                <c:pt idx="444">
                  <c:v>744</c:v>
                </c:pt>
                <c:pt idx="445">
                  <c:v>745</c:v>
                </c:pt>
                <c:pt idx="446">
                  <c:v>746</c:v>
                </c:pt>
                <c:pt idx="447">
                  <c:v>747</c:v>
                </c:pt>
                <c:pt idx="448">
                  <c:v>748</c:v>
                </c:pt>
                <c:pt idx="449">
                  <c:v>749</c:v>
                </c:pt>
                <c:pt idx="450">
                  <c:v>750</c:v>
                </c:pt>
                <c:pt idx="451">
                  <c:v>751</c:v>
                </c:pt>
                <c:pt idx="452">
                  <c:v>752</c:v>
                </c:pt>
                <c:pt idx="453">
                  <c:v>753</c:v>
                </c:pt>
                <c:pt idx="454">
                  <c:v>754</c:v>
                </c:pt>
                <c:pt idx="455">
                  <c:v>755</c:v>
                </c:pt>
                <c:pt idx="456">
                  <c:v>756</c:v>
                </c:pt>
                <c:pt idx="457">
                  <c:v>757</c:v>
                </c:pt>
                <c:pt idx="458">
                  <c:v>758</c:v>
                </c:pt>
                <c:pt idx="459">
                  <c:v>759</c:v>
                </c:pt>
                <c:pt idx="460">
                  <c:v>760</c:v>
                </c:pt>
                <c:pt idx="461">
                  <c:v>761</c:v>
                </c:pt>
                <c:pt idx="462">
                  <c:v>762</c:v>
                </c:pt>
                <c:pt idx="463">
                  <c:v>763</c:v>
                </c:pt>
                <c:pt idx="464">
                  <c:v>764</c:v>
                </c:pt>
                <c:pt idx="465">
                  <c:v>765</c:v>
                </c:pt>
                <c:pt idx="466">
                  <c:v>766</c:v>
                </c:pt>
                <c:pt idx="467">
                  <c:v>767</c:v>
                </c:pt>
                <c:pt idx="468">
                  <c:v>768</c:v>
                </c:pt>
                <c:pt idx="469">
                  <c:v>769</c:v>
                </c:pt>
                <c:pt idx="470">
                  <c:v>770</c:v>
                </c:pt>
                <c:pt idx="471">
                  <c:v>771</c:v>
                </c:pt>
                <c:pt idx="472">
                  <c:v>772</c:v>
                </c:pt>
                <c:pt idx="473">
                  <c:v>773</c:v>
                </c:pt>
                <c:pt idx="474">
                  <c:v>774</c:v>
                </c:pt>
                <c:pt idx="475">
                  <c:v>775</c:v>
                </c:pt>
                <c:pt idx="476">
                  <c:v>776</c:v>
                </c:pt>
                <c:pt idx="477">
                  <c:v>777</c:v>
                </c:pt>
                <c:pt idx="478">
                  <c:v>778</c:v>
                </c:pt>
                <c:pt idx="479">
                  <c:v>779</c:v>
                </c:pt>
                <c:pt idx="480">
                  <c:v>780</c:v>
                </c:pt>
                <c:pt idx="481">
                  <c:v>781</c:v>
                </c:pt>
                <c:pt idx="482">
                  <c:v>782</c:v>
                </c:pt>
                <c:pt idx="483">
                  <c:v>783</c:v>
                </c:pt>
                <c:pt idx="484">
                  <c:v>784</c:v>
                </c:pt>
                <c:pt idx="485">
                  <c:v>785</c:v>
                </c:pt>
                <c:pt idx="486">
                  <c:v>786</c:v>
                </c:pt>
                <c:pt idx="487">
                  <c:v>787</c:v>
                </c:pt>
                <c:pt idx="488">
                  <c:v>788</c:v>
                </c:pt>
                <c:pt idx="489">
                  <c:v>789</c:v>
                </c:pt>
                <c:pt idx="490">
                  <c:v>790</c:v>
                </c:pt>
                <c:pt idx="491">
                  <c:v>791</c:v>
                </c:pt>
                <c:pt idx="492">
                  <c:v>792</c:v>
                </c:pt>
                <c:pt idx="493">
                  <c:v>793</c:v>
                </c:pt>
                <c:pt idx="494">
                  <c:v>794</c:v>
                </c:pt>
                <c:pt idx="495">
                  <c:v>795</c:v>
                </c:pt>
                <c:pt idx="496">
                  <c:v>796</c:v>
                </c:pt>
                <c:pt idx="497">
                  <c:v>797</c:v>
                </c:pt>
                <c:pt idx="498">
                  <c:v>798</c:v>
                </c:pt>
                <c:pt idx="499">
                  <c:v>799</c:v>
                </c:pt>
                <c:pt idx="500">
                  <c:v>800</c:v>
                </c:pt>
                <c:pt idx="501">
                  <c:v>801</c:v>
                </c:pt>
                <c:pt idx="502">
                  <c:v>802</c:v>
                </c:pt>
                <c:pt idx="503">
                  <c:v>803</c:v>
                </c:pt>
                <c:pt idx="504">
                  <c:v>804</c:v>
                </c:pt>
                <c:pt idx="505">
                  <c:v>805</c:v>
                </c:pt>
                <c:pt idx="506">
                  <c:v>806</c:v>
                </c:pt>
                <c:pt idx="507">
                  <c:v>807</c:v>
                </c:pt>
                <c:pt idx="508">
                  <c:v>808</c:v>
                </c:pt>
                <c:pt idx="509">
                  <c:v>809</c:v>
                </c:pt>
                <c:pt idx="510">
                  <c:v>810</c:v>
                </c:pt>
                <c:pt idx="511">
                  <c:v>811</c:v>
                </c:pt>
                <c:pt idx="512">
                  <c:v>812</c:v>
                </c:pt>
                <c:pt idx="513">
                  <c:v>813</c:v>
                </c:pt>
                <c:pt idx="514">
                  <c:v>814</c:v>
                </c:pt>
                <c:pt idx="515">
                  <c:v>815</c:v>
                </c:pt>
                <c:pt idx="516">
                  <c:v>816</c:v>
                </c:pt>
                <c:pt idx="517">
                  <c:v>817</c:v>
                </c:pt>
                <c:pt idx="518">
                  <c:v>818</c:v>
                </c:pt>
                <c:pt idx="519">
                  <c:v>819</c:v>
                </c:pt>
                <c:pt idx="520">
                  <c:v>820</c:v>
                </c:pt>
                <c:pt idx="521">
                  <c:v>821</c:v>
                </c:pt>
                <c:pt idx="522">
                  <c:v>822</c:v>
                </c:pt>
                <c:pt idx="523">
                  <c:v>823</c:v>
                </c:pt>
                <c:pt idx="524">
                  <c:v>824</c:v>
                </c:pt>
                <c:pt idx="525">
                  <c:v>825</c:v>
                </c:pt>
                <c:pt idx="526">
                  <c:v>826</c:v>
                </c:pt>
                <c:pt idx="527">
                  <c:v>827</c:v>
                </c:pt>
                <c:pt idx="528">
                  <c:v>828</c:v>
                </c:pt>
                <c:pt idx="529">
                  <c:v>829</c:v>
                </c:pt>
                <c:pt idx="530">
                  <c:v>830</c:v>
                </c:pt>
                <c:pt idx="531">
                  <c:v>831</c:v>
                </c:pt>
                <c:pt idx="532">
                  <c:v>832</c:v>
                </c:pt>
                <c:pt idx="533">
                  <c:v>833</c:v>
                </c:pt>
                <c:pt idx="534">
                  <c:v>834</c:v>
                </c:pt>
                <c:pt idx="535">
                  <c:v>835</c:v>
                </c:pt>
                <c:pt idx="536">
                  <c:v>836</c:v>
                </c:pt>
                <c:pt idx="537">
                  <c:v>837</c:v>
                </c:pt>
                <c:pt idx="538">
                  <c:v>838</c:v>
                </c:pt>
                <c:pt idx="539">
                  <c:v>839</c:v>
                </c:pt>
                <c:pt idx="540">
                  <c:v>840</c:v>
                </c:pt>
                <c:pt idx="541">
                  <c:v>841</c:v>
                </c:pt>
                <c:pt idx="542">
                  <c:v>842</c:v>
                </c:pt>
                <c:pt idx="543">
                  <c:v>843</c:v>
                </c:pt>
                <c:pt idx="544">
                  <c:v>844</c:v>
                </c:pt>
                <c:pt idx="545">
                  <c:v>845</c:v>
                </c:pt>
                <c:pt idx="546">
                  <c:v>846</c:v>
                </c:pt>
                <c:pt idx="547">
                  <c:v>847</c:v>
                </c:pt>
                <c:pt idx="548">
                  <c:v>848</c:v>
                </c:pt>
                <c:pt idx="549">
                  <c:v>849</c:v>
                </c:pt>
                <c:pt idx="550">
                  <c:v>850</c:v>
                </c:pt>
                <c:pt idx="551">
                  <c:v>851</c:v>
                </c:pt>
                <c:pt idx="552">
                  <c:v>852</c:v>
                </c:pt>
                <c:pt idx="553">
                  <c:v>853</c:v>
                </c:pt>
                <c:pt idx="554">
                  <c:v>854</c:v>
                </c:pt>
                <c:pt idx="555">
                  <c:v>855</c:v>
                </c:pt>
                <c:pt idx="556">
                  <c:v>856</c:v>
                </c:pt>
                <c:pt idx="557">
                  <c:v>857</c:v>
                </c:pt>
                <c:pt idx="558">
                  <c:v>858</c:v>
                </c:pt>
                <c:pt idx="559">
                  <c:v>859</c:v>
                </c:pt>
                <c:pt idx="560">
                  <c:v>860</c:v>
                </c:pt>
                <c:pt idx="561">
                  <c:v>861</c:v>
                </c:pt>
                <c:pt idx="562">
                  <c:v>862</c:v>
                </c:pt>
                <c:pt idx="563">
                  <c:v>863</c:v>
                </c:pt>
                <c:pt idx="564">
                  <c:v>864</c:v>
                </c:pt>
                <c:pt idx="565">
                  <c:v>865</c:v>
                </c:pt>
                <c:pt idx="566">
                  <c:v>866</c:v>
                </c:pt>
                <c:pt idx="567">
                  <c:v>867</c:v>
                </c:pt>
                <c:pt idx="568">
                  <c:v>868</c:v>
                </c:pt>
                <c:pt idx="569">
                  <c:v>869</c:v>
                </c:pt>
                <c:pt idx="570">
                  <c:v>870</c:v>
                </c:pt>
                <c:pt idx="571">
                  <c:v>871</c:v>
                </c:pt>
                <c:pt idx="572">
                  <c:v>872</c:v>
                </c:pt>
                <c:pt idx="573">
                  <c:v>873</c:v>
                </c:pt>
                <c:pt idx="574">
                  <c:v>874</c:v>
                </c:pt>
                <c:pt idx="575">
                  <c:v>875</c:v>
                </c:pt>
                <c:pt idx="576">
                  <c:v>876</c:v>
                </c:pt>
                <c:pt idx="577">
                  <c:v>877</c:v>
                </c:pt>
                <c:pt idx="578">
                  <c:v>878</c:v>
                </c:pt>
                <c:pt idx="579">
                  <c:v>879</c:v>
                </c:pt>
                <c:pt idx="580">
                  <c:v>880</c:v>
                </c:pt>
                <c:pt idx="581">
                  <c:v>881</c:v>
                </c:pt>
                <c:pt idx="582">
                  <c:v>882</c:v>
                </c:pt>
                <c:pt idx="583">
                  <c:v>883</c:v>
                </c:pt>
                <c:pt idx="584">
                  <c:v>884</c:v>
                </c:pt>
                <c:pt idx="585">
                  <c:v>885</c:v>
                </c:pt>
                <c:pt idx="586">
                  <c:v>886</c:v>
                </c:pt>
                <c:pt idx="587">
                  <c:v>887</c:v>
                </c:pt>
                <c:pt idx="588">
                  <c:v>888</c:v>
                </c:pt>
                <c:pt idx="589">
                  <c:v>889</c:v>
                </c:pt>
                <c:pt idx="590">
                  <c:v>890</c:v>
                </c:pt>
                <c:pt idx="591">
                  <c:v>891</c:v>
                </c:pt>
                <c:pt idx="592">
                  <c:v>892</c:v>
                </c:pt>
                <c:pt idx="593">
                  <c:v>893</c:v>
                </c:pt>
                <c:pt idx="594">
                  <c:v>894</c:v>
                </c:pt>
                <c:pt idx="595">
                  <c:v>895</c:v>
                </c:pt>
                <c:pt idx="596">
                  <c:v>896</c:v>
                </c:pt>
                <c:pt idx="597">
                  <c:v>897</c:v>
                </c:pt>
                <c:pt idx="598">
                  <c:v>898</c:v>
                </c:pt>
                <c:pt idx="599">
                  <c:v>899</c:v>
                </c:pt>
                <c:pt idx="600">
                  <c:v>900</c:v>
                </c:pt>
                <c:pt idx="601">
                  <c:v>901</c:v>
                </c:pt>
                <c:pt idx="602">
                  <c:v>902</c:v>
                </c:pt>
                <c:pt idx="603">
                  <c:v>903</c:v>
                </c:pt>
                <c:pt idx="604">
                  <c:v>904</c:v>
                </c:pt>
                <c:pt idx="605">
                  <c:v>905</c:v>
                </c:pt>
                <c:pt idx="606">
                  <c:v>906</c:v>
                </c:pt>
                <c:pt idx="607">
                  <c:v>907</c:v>
                </c:pt>
                <c:pt idx="608">
                  <c:v>908</c:v>
                </c:pt>
                <c:pt idx="609">
                  <c:v>909</c:v>
                </c:pt>
                <c:pt idx="610">
                  <c:v>910</c:v>
                </c:pt>
                <c:pt idx="611">
                  <c:v>911</c:v>
                </c:pt>
                <c:pt idx="612">
                  <c:v>912</c:v>
                </c:pt>
                <c:pt idx="613">
                  <c:v>913</c:v>
                </c:pt>
                <c:pt idx="614">
                  <c:v>914</c:v>
                </c:pt>
                <c:pt idx="615">
                  <c:v>915</c:v>
                </c:pt>
                <c:pt idx="616">
                  <c:v>916</c:v>
                </c:pt>
                <c:pt idx="617">
                  <c:v>917</c:v>
                </c:pt>
                <c:pt idx="618">
                  <c:v>918</c:v>
                </c:pt>
                <c:pt idx="619">
                  <c:v>919</c:v>
                </c:pt>
                <c:pt idx="620">
                  <c:v>920</c:v>
                </c:pt>
                <c:pt idx="621">
                  <c:v>921</c:v>
                </c:pt>
                <c:pt idx="622">
                  <c:v>922</c:v>
                </c:pt>
                <c:pt idx="623">
                  <c:v>923</c:v>
                </c:pt>
                <c:pt idx="624">
                  <c:v>924</c:v>
                </c:pt>
                <c:pt idx="625">
                  <c:v>925</c:v>
                </c:pt>
                <c:pt idx="626">
                  <c:v>926</c:v>
                </c:pt>
                <c:pt idx="627">
                  <c:v>927</c:v>
                </c:pt>
                <c:pt idx="628">
                  <c:v>928</c:v>
                </c:pt>
                <c:pt idx="629">
                  <c:v>929</c:v>
                </c:pt>
                <c:pt idx="630">
                  <c:v>930</c:v>
                </c:pt>
                <c:pt idx="631">
                  <c:v>931</c:v>
                </c:pt>
                <c:pt idx="632">
                  <c:v>932</c:v>
                </c:pt>
                <c:pt idx="633">
                  <c:v>933</c:v>
                </c:pt>
                <c:pt idx="634">
                  <c:v>934</c:v>
                </c:pt>
                <c:pt idx="635">
                  <c:v>935</c:v>
                </c:pt>
                <c:pt idx="636">
                  <c:v>936</c:v>
                </c:pt>
                <c:pt idx="637">
                  <c:v>937</c:v>
                </c:pt>
                <c:pt idx="638">
                  <c:v>938</c:v>
                </c:pt>
                <c:pt idx="639">
                  <c:v>939</c:v>
                </c:pt>
                <c:pt idx="640">
                  <c:v>940</c:v>
                </c:pt>
                <c:pt idx="641">
                  <c:v>941</c:v>
                </c:pt>
                <c:pt idx="642">
                  <c:v>942</c:v>
                </c:pt>
                <c:pt idx="643">
                  <c:v>943</c:v>
                </c:pt>
                <c:pt idx="644">
                  <c:v>944</c:v>
                </c:pt>
                <c:pt idx="645">
                  <c:v>945</c:v>
                </c:pt>
                <c:pt idx="646">
                  <c:v>946</c:v>
                </c:pt>
                <c:pt idx="647">
                  <c:v>947</c:v>
                </c:pt>
                <c:pt idx="648">
                  <c:v>948</c:v>
                </c:pt>
                <c:pt idx="649">
                  <c:v>949</c:v>
                </c:pt>
                <c:pt idx="650">
                  <c:v>950</c:v>
                </c:pt>
                <c:pt idx="651">
                  <c:v>951</c:v>
                </c:pt>
                <c:pt idx="652">
                  <c:v>952</c:v>
                </c:pt>
                <c:pt idx="653">
                  <c:v>953</c:v>
                </c:pt>
                <c:pt idx="654">
                  <c:v>954</c:v>
                </c:pt>
                <c:pt idx="655">
                  <c:v>955</c:v>
                </c:pt>
                <c:pt idx="656">
                  <c:v>956</c:v>
                </c:pt>
                <c:pt idx="657">
                  <c:v>957</c:v>
                </c:pt>
                <c:pt idx="658">
                  <c:v>958</c:v>
                </c:pt>
                <c:pt idx="659">
                  <c:v>959</c:v>
                </c:pt>
                <c:pt idx="660">
                  <c:v>960</c:v>
                </c:pt>
                <c:pt idx="661">
                  <c:v>961</c:v>
                </c:pt>
                <c:pt idx="662">
                  <c:v>962</c:v>
                </c:pt>
                <c:pt idx="663">
                  <c:v>963</c:v>
                </c:pt>
                <c:pt idx="664">
                  <c:v>964</c:v>
                </c:pt>
                <c:pt idx="665">
                  <c:v>965</c:v>
                </c:pt>
                <c:pt idx="666">
                  <c:v>966</c:v>
                </c:pt>
                <c:pt idx="667">
                  <c:v>967</c:v>
                </c:pt>
                <c:pt idx="668">
                  <c:v>968</c:v>
                </c:pt>
                <c:pt idx="669">
                  <c:v>969</c:v>
                </c:pt>
                <c:pt idx="670">
                  <c:v>970</c:v>
                </c:pt>
                <c:pt idx="671">
                  <c:v>971</c:v>
                </c:pt>
                <c:pt idx="672">
                  <c:v>972</c:v>
                </c:pt>
                <c:pt idx="673">
                  <c:v>973</c:v>
                </c:pt>
                <c:pt idx="674">
                  <c:v>974</c:v>
                </c:pt>
                <c:pt idx="675">
                  <c:v>975</c:v>
                </c:pt>
                <c:pt idx="676">
                  <c:v>976</c:v>
                </c:pt>
                <c:pt idx="677">
                  <c:v>977</c:v>
                </c:pt>
                <c:pt idx="678">
                  <c:v>978</c:v>
                </c:pt>
                <c:pt idx="679">
                  <c:v>979</c:v>
                </c:pt>
                <c:pt idx="680">
                  <c:v>980</c:v>
                </c:pt>
                <c:pt idx="681">
                  <c:v>981</c:v>
                </c:pt>
                <c:pt idx="682">
                  <c:v>982</c:v>
                </c:pt>
                <c:pt idx="683">
                  <c:v>983</c:v>
                </c:pt>
                <c:pt idx="684">
                  <c:v>984</c:v>
                </c:pt>
                <c:pt idx="685">
                  <c:v>985</c:v>
                </c:pt>
                <c:pt idx="686">
                  <c:v>986</c:v>
                </c:pt>
                <c:pt idx="687">
                  <c:v>987</c:v>
                </c:pt>
                <c:pt idx="688">
                  <c:v>988</c:v>
                </c:pt>
                <c:pt idx="689">
                  <c:v>989</c:v>
                </c:pt>
                <c:pt idx="690">
                  <c:v>990</c:v>
                </c:pt>
                <c:pt idx="691">
                  <c:v>991</c:v>
                </c:pt>
                <c:pt idx="692">
                  <c:v>992</c:v>
                </c:pt>
                <c:pt idx="693">
                  <c:v>993</c:v>
                </c:pt>
                <c:pt idx="694">
                  <c:v>994</c:v>
                </c:pt>
                <c:pt idx="695">
                  <c:v>995</c:v>
                </c:pt>
                <c:pt idx="696">
                  <c:v>996</c:v>
                </c:pt>
                <c:pt idx="697">
                  <c:v>997</c:v>
                </c:pt>
                <c:pt idx="698">
                  <c:v>998</c:v>
                </c:pt>
                <c:pt idx="699">
                  <c:v>999</c:v>
                </c:pt>
                <c:pt idx="700">
                  <c:v>1000</c:v>
                </c:pt>
                <c:pt idx="701">
                  <c:v>1001</c:v>
                </c:pt>
                <c:pt idx="702">
                  <c:v>1002</c:v>
                </c:pt>
                <c:pt idx="703">
                  <c:v>1003</c:v>
                </c:pt>
                <c:pt idx="704">
                  <c:v>1004</c:v>
                </c:pt>
                <c:pt idx="705">
                  <c:v>1005</c:v>
                </c:pt>
                <c:pt idx="706">
                  <c:v>1006</c:v>
                </c:pt>
                <c:pt idx="707">
                  <c:v>1007</c:v>
                </c:pt>
                <c:pt idx="708">
                  <c:v>1008</c:v>
                </c:pt>
                <c:pt idx="709">
                  <c:v>1009</c:v>
                </c:pt>
                <c:pt idx="710">
                  <c:v>1010</c:v>
                </c:pt>
                <c:pt idx="711">
                  <c:v>1011</c:v>
                </c:pt>
                <c:pt idx="712">
                  <c:v>1012</c:v>
                </c:pt>
                <c:pt idx="713">
                  <c:v>1013</c:v>
                </c:pt>
                <c:pt idx="714">
                  <c:v>1014</c:v>
                </c:pt>
                <c:pt idx="715">
                  <c:v>1015</c:v>
                </c:pt>
                <c:pt idx="716">
                  <c:v>1016</c:v>
                </c:pt>
                <c:pt idx="717">
                  <c:v>1017</c:v>
                </c:pt>
                <c:pt idx="718">
                  <c:v>1018</c:v>
                </c:pt>
                <c:pt idx="719">
                  <c:v>1019</c:v>
                </c:pt>
                <c:pt idx="720">
                  <c:v>1020</c:v>
                </c:pt>
                <c:pt idx="721">
                  <c:v>1021</c:v>
                </c:pt>
                <c:pt idx="722">
                  <c:v>1022</c:v>
                </c:pt>
                <c:pt idx="723">
                  <c:v>1023</c:v>
                </c:pt>
                <c:pt idx="724">
                  <c:v>1024</c:v>
                </c:pt>
                <c:pt idx="725">
                  <c:v>1025</c:v>
                </c:pt>
                <c:pt idx="726">
                  <c:v>1026</c:v>
                </c:pt>
                <c:pt idx="727">
                  <c:v>1027</c:v>
                </c:pt>
                <c:pt idx="728">
                  <c:v>1028</c:v>
                </c:pt>
                <c:pt idx="729">
                  <c:v>1029</c:v>
                </c:pt>
                <c:pt idx="730">
                  <c:v>1030</c:v>
                </c:pt>
                <c:pt idx="731">
                  <c:v>1031</c:v>
                </c:pt>
                <c:pt idx="732">
                  <c:v>1032</c:v>
                </c:pt>
                <c:pt idx="733">
                  <c:v>1033</c:v>
                </c:pt>
                <c:pt idx="734">
                  <c:v>1034</c:v>
                </c:pt>
                <c:pt idx="735">
                  <c:v>1035</c:v>
                </c:pt>
                <c:pt idx="736">
                  <c:v>1036</c:v>
                </c:pt>
                <c:pt idx="737">
                  <c:v>1037</c:v>
                </c:pt>
                <c:pt idx="738">
                  <c:v>1038</c:v>
                </c:pt>
                <c:pt idx="739">
                  <c:v>1039</c:v>
                </c:pt>
                <c:pt idx="740">
                  <c:v>1040</c:v>
                </c:pt>
                <c:pt idx="741">
                  <c:v>1041</c:v>
                </c:pt>
                <c:pt idx="742">
                  <c:v>1042</c:v>
                </c:pt>
                <c:pt idx="743">
                  <c:v>1043</c:v>
                </c:pt>
                <c:pt idx="744">
                  <c:v>1044</c:v>
                </c:pt>
                <c:pt idx="745">
                  <c:v>1045</c:v>
                </c:pt>
                <c:pt idx="746">
                  <c:v>1046</c:v>
                </c:pt>
                <c:pt idx="747">
                  <c:v>1047</c:v>
                </c:pt>
                <c:pt idx="748">
                  <c:v>1048</c:v>
                </c:pt>
                <c:pt idx="749">
                  <c:v>1049</c:v>
                </c:pt>
                <c:pt idx="750">
                  <c:v>1050</c:v>
                </c:pt>
                <c:pt idx="751">
                  <c:v>1051</c:v>
                </c:pt>
                <c:pt idx="752">
                  <c:v>1052</c:v>
                </c:pt>
                <c:pt idx="753">
                  <c:v>1053</c:v>
                </c:pt>
                <c:pt idx="754">
                  <c:v>1054</c:v>
                </c:pt>
                <c:pt idx="755">
                  <c:v>1055</c:v>
                </c:pt>
                <c:pt idx="756">
                  <c:v>1056</c:v>
                </c:pt>
                <c:pt idx="757">
                  <c:v>1057</c:v>
                </c:pt>
                <c:pt idx="758">
                  <c:v>1058</c:v>
                </c:pt>
                <c:pt idx="759">
                  <c:v>1059</c:v>
                </c:pt>
                <c:pt idx="760">
                  <c:v>1060</c:v>
                </c:pt>
                <c:pt idx="761">
                  <c:v>1061</c:v>
                </c:pt>
                <c:pt idx="762">
                  <c:v>1062</c:v>
                </c:pt>
                <c:pt idx="763">
                  <c:v>1063</c:v>
                </c:pt>
                <c:pt idx="764">
                  <c:v>1064</c:v>
                </c:pt>
                <c:pt idx="765">
                  <c:v>1065</c:v>
                </c:pt>
                <c:pt idx="766">
                  <c:v>1066</c:v>
                </c:pt>
                <c:pt idx="767">
                  <c:v>1067</c:v>
                </c:pt>
                <c:pt idx="768">
                  <c:v>1068</c:v>
                </c:pt>
                <c:pt idx="769">
                  <c:v>1069</c:v>
                </c:pt>
                <c:pt idx="770">
                  <c:v>1070</c:v>
                </c:pt>
                <c:pt idx="771">
                  <c:v>1071</c:v>
                </c:pt>
                <c:pt idx="772">
                  <c:v>1072</c:v>
                </c:pt>
                <c:pt idx="773">
                  <c:v>1073</c:v>
                </c:pt>
                <c:pt idx="774">
                  <c:v>1074</c:v>
                </c:pt>
                <c:pt idx="775">
                  <c:v>1075</c:v>
                </c:pt>
                <c:pt idx="776">
                  <c:v>1076</c:v>
                </c:pt>
                <c:pt idx="777">
                  <c:v>1077</c:v>
                </c:pt>
                <c:pt idx="778">
                  <c:v>1078</c:v>
                </c:pt>
                <c:pt idx="779">
                  <c:v>1079</c:v>
                </c:pt>
                <c:pt idx="780">
                  <c:v>1080</c:v>
                </c:pt>
                <c:pt idx="781">
                  <c:v>1081</c:v>
                </c:pt>
                <c:pt idx="782">
                  <c:v>1082</c:v>
                </c:pt>
                <c:pt idx="783">
                  <c:v>1083</c:v>
                </c:pt>
                <c:pt idx="784">
                  <c:v>1084</c:v>
                </c:pt>
                <c:pt idx="785">
                  <c:v>1085</c:v>
                </c:pt>
                <c:pt idx="786">
                  <c:v>1086</c:v>
                </c:pt>
                <c:pt idx="787">
                  <c:v>1087</c:v>
                </c:pt>
                <c:pt idx="788">
                  <c:v>1088</c:v>
                </c:pt>
                <c:pt idx="789">
                  <c:v>1089</c:v>
                </c:pt>
                <c:pt idx="790">
                  <c:v>1090</c:v>
                </c:pt>
                <c:pt idx="791">
                  <c:v>1091</c:v>
                </c:pt>
                <c:pt idx="792">
                  <c:v>1092</c:v>
                </c:pt>
                <c:pt idx="793">
                  <c:v>1093</c:v>
                </c:pt>
                <c:pt idx="794">
                  <c:v>1094</c:v>
                </c:pt>
                <c:pt idx="795">
                  <c:v>1095</c:v>
                </c:pt>
                <c:pt idx="796">
                  <c:v>1096</c:v>
                </c:pt>
                <c:pt idx="797">
                  <c:v>1097</c:v>
                </c:pt>
                <c:pt idx="798">
                  <c:v>1098</c:v>
                </c:pt>
                <c:pt idx="799">
                  <c:v>1099</c:v>
                </c:pt>
                <c:pt idx="800">
                  <c:v>1100</c:v>
                </c:pt>
              </c:numCache>
            </c:numRef>
          </c:xVal>
          <c:yVal>
            <c:numRef>
              <c:f>'feb18'!$AA$8:$AA$808</c:f>
              <c:numCache>
                <c:formatCode>0.00E+00</c:formatCode>
                <c:ptCount val="801"/>
                <c:pt idx="0">
                  <c:v>2.3896694183349601E-3</c:v>
                </c:pt>
                <c:pt idx="1">
                  <c:v>2.4294853210449201E-3</c:v>
                </c:pt>
                <c:pt idx="2">
                  <c:v>3.4823417663574245E-3</c:v>
                </c:pt>
                <c:pt idx="3">
                  <c:v>3.9606094360351606E-3</c:v>
                </c:pt>
                <c:pt idx="4">
                  <c:v>5.1782131195068455E-3</c:v>
                </c:pt>
                <c:pt idx="5">
                  <c:v>7.355928421020513E-3</c:v>
                </c:pt>
                <c:pt idx="6">
                  <c:v>9.6883773803710833E-3</c:v>
                </c:pt>
                <c:pt idx="7">
                  <c:v>1.2351989746093806E-2</c:v>
                </c:pt>
                <c:pt idx="8">
                  <c:v>1.6142845153808611E-2</c:v>
                </c:pt>
                <c:pt idx="9">
                  <c:v>2.0552635192871101E-2</c:v>
                </c:pt>
                <c:pt idx="10">
                  <c:v>2.6098251342773406E-2</c:v>
                </c:pt>
                <c:pt idx="11">
                  <c:v>3.1435012817382833E-2</c:v>
                </c:pt>
                <c:pt idx="12">
                  <c:v>3.8734436035156299E-2</c:v>
                </c:pt>
                <c:pt idx="13">
                  <c:v>4.6026229858398458E-2</c:v>
                </c:pt>
                <c:pt idx="14">
                  <c:v>5.4283142089843812E-2</c:v>
                </c:pt>
                <c:pt idx="15">
                  <c:v>6.0527801513671903E-2</c:v>
                </c:pt>
                <c:pt idx="16">
                  <c:v>6.9667816162109403E-2</c:v>
                </c:pt>
                <c:pt idx="17">
                  <c:v>7.8468322753906375E-2</c:v>
                </c:pt>
                <c:pt idx="18">
                  <c:v>8.6154937744140681E-2</c:v>
                </c:pt>
                <c:pt idx="19">
                  <c:v>9.4547271728515583E-2</c:v>
                </c:pt>
                <c:pt idx="20">
                  <c:v>0.10300827026367208</c:v>
                </c:pt>
                <c:pt idx="21">
                  <c:v>0.10980224609375004</c:v>
                </c:pt>
                <c:pt idx="22">
                  <c:v>0.12104034423828108</c:v>
                </c:pt>
                <c:pt idx="23">
                  <c:v>0.12946319580078108</c:v>
                </c:pt>
                <c:pt idx="24">
                  <c:v>0.14112091064453089</c:v>
                </c:pt>
                <c:pt idx="25">
                  <c:v>0.15378570556640617</c:v>
                </c:pt>
                <c:pt idx="26">
                  <c:v>0.16794586181640628</c:v>
                </c:pt>
                <c:pt idx="27">
                  <c:v>0.17970275878906308</c:v>
                </c:pt>
                <c:pt idx="28">
                  <c:v>0.19366455078125008</c:v>
                </c:pt>
                <c:pt idx="29">
                  <c:v>0.20020294189453108</c:v>
                </c:pt>
                <c:pt idx="30">
                  <c:v>0.204856872558594</c:v>
                </c:pt>
                <c:pt idx="31">
                  <c:v>0.20959472656250008</c:v>
                </c:pt>
                <c:pt idx="32">
                  <c:v>0.21196746826171908</c:v>
                </c:pt>
                <c:pt idx="33">
                  <c:v>0.21398162841796908</c:v>
                </c:pt>
                <c:pt idx="34">
                  <c:v>0.21474456787109417</c:v>
                </c:pt>
                <c:pt idx="35">
                  <c:v>0.213150024414063</c:v>
                </c:pt>
                <c:pt idx="36">
                  <c:v>0.215301513671875</c:v>
                </c:pt>
                <c:pt idx="37">
                  <c:v>0.21725463867187508</c:v>
                </c:pt>
                <c:pt idx="38">
                  <c:v>0.21890258789062517</c:v>
                </c:pt>
                <c:pt idx="39">
                  <c:v>0.22496032714843817</c:v>
                </c:pt>
                <c:pt idx="40">
                  <c:v>0.22860717773437508</c:v>
                </c:pt>
                <c:pt idx="41">
                  <c:v>0.23069000244140608</c:v>
                </c:pt>
                <c:pt idx="42">
                  <c:v>0.232261657714844</c:v>
                </c:pt>
                <c:pt idx="43">
                  <c:v>0.23328399658203117</c:v>
                </c:pt>
                <c:pt idx="44">
                  <c:v>0.231025695800781</c:v>
                </c:pt>
                <c:pt idx="45">
                  <c:v>0.23143005371093808</c:v>
                </c:pt>
                <c:pt idx="46">
                  <c:v>0.23385620117187508</c:v>
                </c:pt>
                <c:pt idx="47">
                  <c:v>0.236175537109375</c:v>
                </c:pt>
                <c:pt idx="48">
                  <c:v>0.24076843261718817</c:v>
                </c:pt>
                <c:pt idx="49">
                  <c:v>0.242851257324219</c:v>
                </c:pt>
                <c:pt idx="50">
                  <c:v>0.24761199951171908</c:v>
                </c:pt>
                <c:pt idx="51">
                  <c:v>0.253311157226563</c:v>
                </c:pt>
                <c:pt idx="52">
                  <c:v>0.25653076171875017</c:v>
                </c:pt>
                <c:pt idx="53">
                  <c:v>0.260528564453125</c:v>
                </c:pt>
                <c:pt idx="54">
                  <c:v>0.26115417480468817</c:v>
                </c:pt>
                <c:pt idx="55">
                  <c:v>0.258438110351563</c:v>
                </c:pt>
                <c:pt idx="56">
                  <c:v>0.25611877441406317</c:v>
                </c:pt>
                <c:pt idx="57">
                  <c:v>0.25288391113281333</c:v>
                </c:pt>
                <c:pt idx="58">
                  <c:v>0.25131225585937517</c:v>
                </c:pt>
                <c:pt idx="59">
                  <c:v>0.25334167480468817</c:v>
                </c:pt>
                <c:pt idx="60">
                  <c:v>0.257217407226563</c:v>
                </c:pt>
                <c:pt idx="61">
                  <c:v>0.264923095703125</c:v>
                </c:pt>
                <c:pt idx="62">
                  <c:v>0.2755889892578135</c:v>
                </c:pt>
                <c:pt idx="63">
                  <c:v>0.289047241210938</c:v>
                </c:pt>
                <c:pt idx="64">
                  <c:v>0.30030822753906333</c:v>
                </c:pt>
                <c:pt idx="65">
                  <c:v>0.31086730957031317</c:v>
                </c:pt>
                <c:pt idx="66">
                  <c:v>0.32089233398437533</c:v>
                </c:pt>
                <c:pt idx="67">
                  <c:v>0.32800292968750033</c:v>
                </c:pt>
                <c:pt idx="68">
                  <c:v>0.33149719238281333</c:v>
                </c:pt>
                <c:pt idx="69">
                  <c:v>0.32974243164062517</c:v>
                </c:pt>
                <c:pt idx="70">
                  <c:v>0.32611083984375033</c:v>
                </c:pt>
                <c:pt idx="71">
                  <c:v>0.32023620605468817</c:v>
                </c:pt>
                <c:pt idx="72">
                  <c:v>0.31533813476562517</c:v>
                </c:pt>
                <c:pt idx="73">
                  <c:v>0.31410217285156317</c:v>
                </c:pt>
                <c:pt idx="74">
                  <c:v>0.317230224609375</c:v>
                </c:pt>
                <c:pt idx="75">
                  <c:v>0.32322692871093817</c:v>
                </c:pt>
                <c:pt idx="76">
                  <c:v>0.3303222656250005</c:v>
                </c:pt>
                <c:pt idx="77">
                  <c:v>0.33619689941406333</c:v>
                </c:pt>
                <c:pt idx="78">
                  <c:v>0.33673095703125017</c:v>
                </c:pt>
                <c:pt idx="79">
                  <c:v>0.3310241699218755</c:v>
                </c:pt>
                <c:pt idx="80">
                  <c:v>0.32093811035156317</c:v>
                </c:pt>
                <c:pt idx="81">
                  <c:v>0.310333251953125</c:v>
                </c:pt>
                <c:pt idx="82">
                  <c:v>0.30030822753906333</c:v>
                </c:pt>
                <c:pt idx="83">
                  <c:v>0.294021606445313</c:v>
                </c:pt>
                <c:pt idx="84">
                  <c:v>0.2938842773437505</c:v>
                </c:pt>
                <c:pt idx="85">
                  <c:v>0.30017089843750017</c:v>
                </c:pt>
                <c:pt idx="86">
                  <c:v>0.30900573730468833</c:v>
                </c:pt>
                <c:pt idx="87">
                  <c:v>0.31973266601562517</c:v>
                </c:pt>
                <c:pt idx="88">
                  <c:v>0.32841491699218833</c:v>
                </c:pt>
                <c:pt idx="89">
                  <c:v>0.33436584472656317</c:v>
                </c:pt>
                <c:pt idx="90">
                  <c:v>0.33502197265625033</c:v>
                </c:pt>
                <c:pt idx="91">
                  <c:v>0.3334503173828135</c:v>
                </c:pt>
                <c:pt idx="92">
                  <c:v>0.32962036132812533</c:v>
                </c:pt>
                <c:pt idx="93">
                  <c:v>0.328659057617188</c:v>
                </c:pt>
                <c:pt idx="94">
                  <c:v>0.33592224121093833</c:v>
                </c:pt>
                <c:pt idx="95">
                  <c:v>0.35104370117187517</c:v>
                </c:pt>
                <c:pt idx="96">
                  <c:v>0.37557983398437533</c:v>
                </c:pt>
                <c:pt idx="97">
                  <c:v>0.40724182128906317</c:v>
                </c:pt>
                <c:pt idx="98">
                  <c:v>0.44447326660156317</c:v>
                </c:pt>
                <c:pt idx="99">
                  <c:v>0.47720336914062517</c:v>
                </c:pt>
                <c:pt idx="100">
                  <c:v>0.50451660156249967</c:v>
                </c:pt>
                <c:pt idx="101">
                  <c:v>0.524932861328125</c:v>
                </c:pt>
                <c:pt idx="102">
                  <c:v>0.53671264648437533</c:v>
                </c:pt>
                <c:pt idx="103">
                  <c:v>0.542388916015625</c:v>
                </c:pt>
                <c:pt idx="104">
                  <c:v>0.54373168945312533</c:v>
                </c:pt>
                <c:pt idx="105">
                  <c:v>0.545318603515625</c:v>
                </c:pt>
                <c:pt idx="106">
                  <c:v>0.54693603515624967</c:v>
                </c:pt>
                <c:pt idx="107">
                  <c:v>0.54937744140624967</c:v>
                </c:pt>
                <c:pt idx="108">
                  <c:v>0.5543212890625</c:v>
                </c:pt>
                <c:pt idx="109">
                  <c:v>0.56011962890624967</c:v>
                </c:pt>
                <c:pt idx="110">
                  <c:v>0.566314697265625</c:v>
                </c:pt>
                <c:pt idx="111">
                  <c:v>0.57232666015624967</c:v>
                </c:pt>
                <c:pt idx="112">
                  <c:v>0.57781982421875033</c:v>
                </c:pt>
                <c:pt idx="113">
                  <c:v>0.580230712890625</c:v>
                </c:pt>
                <c:pt idx="114">
                  <c:v>0.581329345703125</c:v>
                </c:pt>
                <c:pt idx="115">
                  <c:v>0.58187866210937567</c:v>
                </c:pt>
                <c:pt idx="116">
                  <c:v>0.58047485351562533</c:v>
                </c:pt>
                <c:pt idx="117">
                  <c:v>0.5794677734375</c:v>
                </c:pt>
                <c:pt idx="118">
                  <c:v>0.57757568359375033</c:v>
                </c:pt>
                <c:pt idx="119">
                  <c:v>0.572509765625</c:v>
                </c:pt>
                <c:pt idx="120">
                  <c:v>0.57015991210937567</c:v>
                </c:pt>
                <c:pt idx="121">
                  <c:v>0.56784057617187567</c:v>
                </c:pt>
                <c:pt idx="122">
                  <c:v>0.56390380859375033</c:v>
                </c:pt>
                <c:pt idx="123">
                  <c:v>0.559356689453125</c:v>
                </c:pt>
                <c:pt idx="124">
                  <c:v>0.55270385742187567</c:v>
                </c:pt>
                <c:pt idx="125">
                  <c:v>0.54443359374999967</c:v>
                </c:pt>
                <c:pt idx="126">
                  <c:v>0.53427124023437533</c:v>
                </c:pt>
                <c:pt idx="127">
                  <c:v>0.52474975585937533</c:v>
                </c:pt>
                <c:pt idx="128">
                  <c:v>0.51834106445312533</c:v>
                </c:pt>
                <c:pt idx="129">
                  <c:v>0.51513671874999967</c:v>
                </c:pt>
                <c:pt idx="130">
                  <c:v>0.51635742187499967</c:v>
                </c:pt>
                <c:pt idx="131">
                  <c:v>0.52398681640625</c:v>
                </c:pt>
                <c:pt idx="132">
                  <c:v>0.535797119140625</c:v>
                </c:pt>
                <c:pt idx="133">
                  <c:v>0.549102783203125</c:v>
                </c:pt>
                <c:pt idx="134">
                  <c:v>0.56277465820312567</c:v>
                </c:pt>
                <c:pt idx="135">
                  <c:v>0.57394409179687533</c:v>
                </c:pt>
                <c:pt idx="136">
                  <c:v>0.58126831054687533</c:v>
                </c:pt>
                <c:pt idx="137">
                  <c:v>0.589569091796875</c:v>
                </c:pt>
                <c:pt idx="138">
                  <c:v>0.595367431640625</c:v>
                </c:pt>
                <c:pt idx="139">
                  <c:v>0.60342407226562533</c:v>
                </c:pt>
                <c:pt idx="140">
                  <c:v>0.61181640625000033</c:v>
                </c:pt>
                <c:pt idx="141">
                  <c:v>0.62039184570312533</c:v>
                </c:pt>
                <c:pt idx="142">
                  <c:v>0.62905883789062533</c:v>
                </c:pt>
                <c:pt idx="143">
                  <c:v>0.63885498046875033</c:v>
                </c:pt>
                <c:pt idx="144">
                  <c:v>0.64624023437500067</c:v>
                </c:pt>
                <c:pt idx="145">
                  <c:v>0.6534423828125</c:v>
                </c:pt>
                <c:pt idx="146">
                  <c:v>0.6634521484375</c:v>
                </c:pt>
                <c:pt idx="147">
                  <c:v>0.67007446289062533</c:v>
                </c:pt>
                <c:pt idx="148">
                  <c:v>0.67807006835937567</c:v>
                </c:pt>
                <c:pt idx="149">
                  <c:v>0.68688964843750067</c:v>
                </c:pt>
                <c:pt idx="150">
                  <c:v>0.69329833984375033</c:v>
                </c:pt>
                <c:pt idx="151">
                  <c:v>0.69750976562500033</c:v>
                </c:pt>
                <c:pt idx="152">
                  <c:v>0.702301025390625</c:v>
                </c:pt>
                <c:pt idx="153">
                  <c:v>0.70584106445312567</c:v>
                </c:pt>
                <c:pt idx="154">
                  <c:v>0.709564208984375</c:v>
                </c:pt>
                <c:pt idx="155">
                  <c:v>0.71343994140624967</c:v>
                </c:pt>
                <c:pt idx="156">
                  <c:v>0.71871948242187567</c:v>
                </c:pt>
                <c:pt idx="157">
                  <c:v>0.72366333007812533</c:v>
                </c:pt>
                <c:pt idx="158">
                  <c:v>0.73168945312500067</c:v>
                </c:pt>
                <c:pt idx="159">
                  <c:v>0.73370361328125033</c:v>
                </c:pt>
                <c:pt idx="160">
                  <c:v>0.73898315429687533</c:v>
                </c:pt>
                <c:pt idx="161">
                  <c:v>0.74322509765625033</c:v>
                </c:pt>
                <c:pt idx="162">
                  <c:v>0.74502563476562533</c:v>
                </c:pt>
                <c:pt idx="163">
                  <c:v>0.74456787109375</c:v>
                </c:pt>
                <c:pt idx="164">
                  <c:v>0.74346923828125</c:v>
                </c:pt>
                <c:pt idx="165">
                  <c:v>0.74145507812500033</c:v>
                </c:pt>
                <c:pt idx="166">
                  <c:v>0.74081420898437533</c:v>
                </c:pt>
                <c:pt idx="167">
                  <c:v>0.73867797851562533</c:v>
                </c:pt>
                <c:pt idx="168">
                  <c:v>0.74084472656250067</c:v>
                </c:pt>
                <c:pt idx="169">
                  <c:v>0.74279785156250067</c:v>
                </c:pt>
                <c:pt idx="170">
                  <c:v>0.743743896484376</c:v>
                </c:pt>
                <c:pt idx="171">
                  <c:v>0.74716186523437533</c:v>
                </c:pt>
                <c:pt idx="172">
                  <c:v>0.74899291992187533</c:v>
                </c:pt>
                <c:pt idx="173">
                  <c:v>0.75201416015624967</c:v>
                </c:pt>
                <c:pt idx="174">
                  <c:v>0.75219726562500033</c:v>
                </c:pt>
                <c:pt idx="175">
                  <c:v>0.75466918945312533</c:v>
                </c:pt>
                <c:pt idx="176">
                  <c:v>0.75897216796875</c:v>
                </c:pt>
                <c:pt idx="177">
                  <c:v>0.76068115234375067</c:v>
                </c:pt>
                <c:pt idx="178">
                  <c:v>0.76287841796875067</c:v>
                </c:pt>
                <c:pt idx="179">
                  <c:v>0.76348876953124967</c:v>
                </c:pt>
                <c:pt idx="180">
                  <c:v>0.76181030273437533</c:v>
                </c:pt>
                <c:pt idx="181">
                  <c:v>0.75476074218750033</c:v>
                </c:pt>
                <c:pt idx="182">
                  <c:v>0.74514770507812533</c:v>
                </c:pt>
                <c:pt idx="183">
                  <c:v>0.73492431640625033</c:v>
                </c:pt>
                <c:pt idx="184">
                  <c:v>0.72491455078124967</c:v>
                </c:pt>
                <c:pt idx="185">
                  <c:v>0.716552734375</c:v>
                </c:pt>
                <c:pt idx="186">
                  <c:v>0.71267700195312533</c:v>
                </c:pt>
                <c:pt idx="187">
                  <c:v>0.71228027343750033</c:v>
                </c:pt>
                <c:pt idx="188">
                  <c:v>0.71493530273437533</c:v>
                </c:pt>
                <c:pt idx="189">
                  <c:v>0.720062255859375</c:v>
                </c:pt>
                <c:pt idx="190">
                  <c:v>0.7261962890625</c:v>
                </c:pt>
                <c:pt idx="191">
                  <c:v>0.73205566406250033</c:v>
                </c:pt>
                <c:pt idx="192">
                  <c:v>0.73620605468750033</c:v>
                </c:pt>
                <c:pt idx="193">
                  <c:v>0.73760986328125033</c:v>
                </c:pt>
                <c:pt idx="194">
                  <c:v>0.7403564453125</c:v>
                </c:pt>
                <c:pt idx="195">
                  <c:v>0.73794555664062567</c:v>
                </c:pt>
                <c:pt idx="196">
                  <c:v>0.73782348632812567</c:v>
                </c:pt>
                <c:pt idx="197">
                  <c:v>0.733551025390625</c:v>
                </c:pt>
                <c:pt idx="198">
                  <c:v>0.72854614257812533</c:v>
                </c:pt>
                <c:pt idx="199">
                  <c:v>0.7249755859375</c:v>
                </c:pt>
                <c:pt idx="200">
                  <c:v>0.72131347656250033</c:v>
                </c:pt>
                <c:pt idx="201">
                  <c:v>0.71810913085937533</c:v>
                </c:pt>
                <c:pt idx="202">
                  <c:v>0.71795654296875</c:v>
                </c:pt>
                <c:pt idx="203">
                  <c:v>0.71823120117187533</c:v>
                </c:pt>
                <c:pt idx="204">
                  <c:v>0.721832275390625</c:v>
                </c:pt>
                <c:pt idx="205">
                  <c:v>0.72372436523437533</c:v>
                </c:pt>
                <c:pt idx="206">
                  <c:v>0.7259521484375</c:v>
                </c:pt>
                <c:pt idx="207">
                  <c:v>0.72799682617187567</c:v>
                </c:pt>
                <c:pt idx="208">
                  <c:v>0.72738647460937533</c:v>
                </c:pt>
                <c:pt idx="209">
                  <c:v>0.72613525390625</c:v>
                </c:pt>
                <c:pt idx="210">
                  <c:v>0.724456787109375</c:v>
                </c:pt>
                <c:pt idx="211">
                  <c:v>0.71838378906249967</c:v>
                </c:pt>
                <c:pt idx="212">
                  <c:v>0.71392822265625033</c:v>
                </c:pt>
                <c:pt idx="213">
                  <c:v>0.70605468750000033</c:v>
                </c:pt>
                <c:pt idx="214">
                  <c:v>0.696075439453126</c:v>
                </c:pt>
                <c:pt idx="215">
                  <c:v>0.68792724609375067</c:v>
                </c:pt>
                <c:pt idx="216">
                  <c:v>0.68273925781250067</c:v>
                </c:pt>
                <c:pt idx="217">
                  <c:v>0.68011474609375033</c:v>
                </c:pt>
                <c:pt idx="218">
                  <c:v>0.68206787109375033</c:v>
                </c:pt>
                <c:pt idx="219">
                  <c:v>0.687347412109376</c:v>
                </c:pt>
                <c:pt idx="220">
                  <c:v>0.693634033203126</c:v>
                </c:pt>
                <c:pt idx="221">
                  <c:v>0.69882202148437567</c:v>
                </c:pt>
                <c:pt idx="222">
                  <c:v>0.703369140625</c:v>
                </c:pt>
                <c:pt idx="223">
                  <c:v>0.70666503906250033</c:v>
                </c:pt>
                <c:pt idx="224">
                  <c:v>0.70712280273437533</c:v>
                </c:pt>
                <c:pt idx="225">
                  <c:v>0.707183837890625</c:v>
                </c:pt>
                <c:pt idx="226">
                  <c:v>0.70730590820312533</c:v>
                </c:pt>
                <c:pt idx="227">
                  <c:v>0.70953369140624967</c:v>
                </c:pt>
                <c:pt idx="228">
                  <c:v>0.71200561523437567</c:v>
                </c:pt>
                <c:pt idx="229">
                  <c:v>0.71563720703125</c:v>
                </c:pt>
                <c:pt idx="230">
                  <c:v>0.71679687500000033</c:v>
                </c:pt>
                <c:pt idx="231">
                  <c:v>0.71694946289062533</c:v>
                </c:pt>
                <c:pt idx="232">
                  <c:v>0.71820068359375033</c:v>
                </c:pt>
                <c:pt idx="233">
                  <c:v>0.71759033203125</c:v>
                </c:pt>
                <c:pt idx="234">
                  <c:v>0.71356201171874967</c:v>
                </c:pt>
                <c:pt idx="235">
                  <c:v>0.71270751953125</c:v>
                </c:pt>
                <c:pt idx="236">
                  <c:v>0.71011352539062467</c:v>
                </c:pt>
                <c:pt idx="237">
                  <c:v>0.7052001953125</c:v>
                </c:pt>
                <c:pt idx="238">
                  <c:v>0.699645996093751</c:v>
                </c:pt>
                <c:pt idx="239">
                  <c:v>0.69998168945312567</c:v>
                </c:pt>
                <c:pt idx="240">
                  <c:v>0.69360351562500067</c:v>
                </c:pt>
                <c:pt idx="241">
                  <c:v>0.69445800781250033</c:v>
                </c:pt>
                <c:pt idx="242">
                  <c:v>0.69488525390625033</c:v>
                </c:pt>
                <c:pt idx="243">
                  <c:v>0.69555664062500033</c:v>
                </c:pt>
                <c:pt idx="244">
                  <c:v>0.699645996093751</c:v>
                </c:pt>
                <c:pt idx="245">
                  <c:v>0.70080566406250033</c:v>
                </c:pt>
                <c:pt idx="246">
                  <c:v>0.70178222656250033</c:v>
                </c:pt>
                <c:pt idx="247">
                  <c:v>0.70654296874999967</c:v>
                </c:pt>
                <c:pt idx="248">
                  <c:v>0.704254150390625</c:v>
                </c:pt>
                <c:pt idx="249">
                  <c:v>0.70547485351562533</c:v>
                </c:pt>
                <c:pt idx="250">
                  <c:v>0.70565795898437533</c:v>
                </c:pt>
                <c:pt idx="251">
                  <c:v>0.70562744140625</c:v>
                </c:pt>
                <c:pt idx="252">
                  <c:v>0.70562744140625</c:v>
                </c:pt>
                <c:pt idx="253">
                  <c:v>0.70343017578124944</c:v>
                </c:pt>
                <c:pt idx="254">
                  <c:v>0.69985961914062567</c:v>
                </c:pt>
                <c:pt idx="255">
                  <c:v>0.69592285156250067</c:v>
                </c:pt>
                <c:pt idx="256">
                  <c:v>0.69171142578125</c:v>
                </c:pt>
                <c:pt idx="257">
                  <c:v>0.68661499023437567</c:v>
                </c:pt>
                <c:pt idx="258">
                  <c:v>0.68377685546875067</c:v>
                </c:pt>
                <c:pt idx="259">
                  <c:v>0.68957519531250033</c:v>
                </c:pt>
                <c:pt idx="260">
                  <c:v>0.68753051757812567</c:v>
                </c:pt>
                <c:pt idx="261">
                  <c:v>0.68664550781250067</c:v>
                </c:pt>
                <c:pt idx="262">
                  <c:v>0.68420410156250033</c:v>
                </c:pt>
                <c:pt idx="263">
                  <c:v>0.68508911132812567</c:v>
                </c:pt>
                <c:pt idx="264">
                  <c:v>0.68515014648437567</c:v>
                </c:pt>
                <c:pt idx="265">
                  <c:v>0.68310546875000033</c:v>
                </c:pt>
                <c:pt idx="266">
                  <c:v>0.677886962890625</c:v>
                </c:pt>
                <c:pt idx="267">
                  <c:v>0.67510986328125033</c:v>
                </c:pt>
                <c:pt idx="268">
                  <c:v>0.67437744140625</c:v>
                </c:pt>
                <c:pt idx="269">
                  <c:v>0.67111206054687533</c:v>
                </c:pt>
                <c:pt idx="270">
                  <c:v>0.67086791992187533</c:v>
                </c:pt>
                <c:pt idx="271">
                  <c:v>0.67233276367187533</c:v>
                </c:pt>
                <c:pt idx="272">
                  <c:v>0.66860961914062567</c:v>
                </c:pt>
                <c:pt idx="273">
                  <c:v>0.66918945312500067</c:v>
                </c:pt>
                <c:pt idx="274">
                  <c:v>0.66775512695312567</c:v>
                </c:pt>
                <c:pt idx="275">
                  <c:v>0.66732788085937533</c:v>
                </c:pt>
                <c:pt idx="276">
                  <c:v>0.66513061523437567</c:v>
                </c:pt>
                <c:pt idx="277">
                  <c:v>0.66818237304687533</c:v>
                </c:pt>
                <c:pt idx="278">
                  <c:v>0.66796875000000033</c:v>
                </c:pt>
                <c:pt idx="279">
                  <c:v>0.67227172851562533</c:v>
                </c:pt>
                <c:pt idx="280">
                  <c:v>0.67486572265625033</c:v>
                </c:pt>
                <c:pt idx="281">
                  <c:v>0.676971435546876</c:v>
                </c:pt>
                <c:pt idx="282">
                  <c:v>0.679229736328126</c:v>
                </c:pt>
                <c:pt idx="283">
                  <c:v>0.67721557617187567</c:v>
                </c:pt>
                <c:pt idx="284">
                  <c:v>0.674713134765625</c:v>
                </c:pt>
                <c:pt idx="285">
                  <c:v>0.67141723632812567</c:v>
                </c:pt>
                <c:pt idx="286">
                  <c:v>0.66549682617187567</c:v>
                </c:pt>
                <c:pt idx="287">
                  <c:v>0.65872192382812567</c:v>
                </c:pt>
                <c:pt idx="288">
                  <c:v>0.65332031250000067</c:v>
                </c:pt>
                <c:pt idx="289">
                  <c:v>0.650482177734375</c:v>
                </c:pt>
                <c:pt idx="290">
                  <c:v>0.650482177734375</c:v>
                </c:pt>
                <c:pt idx="291">
                  <c:v>0.649566650390625</c:v>
                </c:pt>
                <c:pt idx="292">
                  <c:v>0.65087890625000067</c:v>
                </c:pt>
                <c:pt idx="293">
                  <c:v>0.65386962890625</c:v>
                </c:pt>
                <c:pt idx="294">
                  <c:v>0.65481567382812567</c:v>
                </c:pt>
                <c:pt idx="295">
                  <c:v>0.65628051757812567</c:v>
                </c:pt>
                <c:pt idx="296">
                  <c:v>0.655059814453126</c:v>
                </c:pt>
                <c:pt idx="297">
                  <c:v>0.65512084960937567</c:v>
                </c:pt>
                <c:pt idx="298">
                  <c:v>0.655059814453126</c:v>
                </c:pt>
                <c:pt idx="299">
                  <c:v>0.65567016601562533</c:v>
                </c:pt>
                <c:pt idx="300">
                  <c:v>0.65481567382812567</c:v>
                </c:pt>
                <c:pt idx="301">
                  <c:v>0.653076171875</c:v>
                </c:pt>
                <c:pt idx="302">
                  <c:v>0.65393066406250033</c:v>
                </c:pt>
                <c:pt idx="303">
                  <c:v>0.65545654296875</c:v>
                </c:pt>
                <c:pt idx="304">
                  <c:v>0.65652465820312567</c:v>
                </c:pt>
                <c:pt idx="305">
                  <c:v>0.65695190429687567</c:v>
                </c:pt>
                <c:pt idx="306">
                  <c:v>0.6558837890625</c:v>
                </c:pt>
                <c:pt idx="307">
                  <c:v>0.654754638671876</c:v>
                </c:pt>
                <c:pt idx="308">
                  <c:v>0.65155029296875033</c:v>
                </c:pt>
                <c:pt idx="309">
                  <c:v>0.648895263671876</c:v>
                </c:pt>
                <c:pt idx="310">
                  <c:v>0.64529418945312533</c:v>
                </c:pt>
                <c:pt idx="311">
                  <c:v>0.64251708984374967</c:v>
                </c:pt>
                <c:pt idx="312">
                  <c:v>0.64074707031250067</c:v>
                </c:pt>
                <c:pt idx="313">
                  <c:v>0.638580322265625</c:v>
                </c:pt>
                <c:pt idx="314">
                  <c:v>0.63619995117187567</c:v>
                </c:pt>
                <c:pt idx="315">
                  <c:v>0.637725830078126</c:v>
                </c:pt>
                <c:pt idx="316">
                  <c:v>0.637603759765625</c:v>
                </c:pt>
                <c:pt idx="317">
                  <c:v>0.63833618164062467</c:v>
                </c:pt>
                <c:pt idx="318">
                  <c:v>0.637237548828125</c:v>
                </c:pt>
                <c:pt idx="319">
                  <c:v>0.64022827148437567</c:v>
                </c:pt>
                <c:pt idx="320">
                  <c:v>0.63882446289062533</c:v>
                </c:pt>
                <c:pt idx="321">
                  <c:v>0.63681030273437533</c:v>
                </c:pt>
                <c:pt idx="322">
                  <c:v>0.63452148437500033</c:v>
                </c:pt>
                <c:pt idx="323">
                  <c:v>0.63034057617187567</c:v>
                </c:pt>
                <c:pt idx="324">
                  <c:v>0.62634277343750033</c:v>
                </c:pt>
                <c:pt idx="325">
                  <c:v>0.62088012695312533</c:v>
                </c:pt>
                <c:pt idx="326">
                  <c:v>0.61685180664062567</c:v>
                </c:pt>
                <c:pt idx="327">
                  <c:v>0.61456298828124944</c:v>
                </c:pt>
                <c:pt idx="328">
                  <c:v>0.611114501953125</c:v>
                </c:pt>
                <c:pt idx="329">
                  <c:v>0.611480712890625</c:v>
                </c:pt>
                <c:pt idx="330">
                  <c:v>0.61248779296875</c:v>
                </c:pt>
                <c:pt idx="331">
                  <c:v>0.61514282226562533</c:v>
                </c:pt>
                <c:pt idx="332">
                  <c:v>0.62023925781250033</c:v>
                </c:pt>
                <c:pt idx="333">
                  <c:v>0.621002197265625</c:v>
                </c:pt>
                <c:pt idx="334">
                  <c:v>0.62399291992187533</c:v>
                </c:pt>
                <c:pt idx="335">
                  <c:v>0.62792968750000067</c:v>
                </c:pt>
                <c:pt idx="336">
                  <c:v>0.62698364257812567</c:v>
                </c:pt>
                <c:pt idx="337">
                  <c:v>0.627838134765625</c:v>
                </c:pt>
                <c:pt idx="338">
                  <c:v>0.6312255859375</c:v>
                </c:pt>
                <c:pt idx="339">
                  <c:v>0.62884521484375067</c:v>
                </c:pt>
                <c:pt idx="340">
                  <c:v>0.62966918945312533</c:v>
                </c:pt>
                <c:pt idx="341">
                  <c:v>0.62832641601562533</c:v>
                </c:pt>
                <c:pt idx="342">
                  <c:v>0.62774658203125</c:v>
                </c:pt>
                <c:pt idx="343">
                  <c:v>0.62527465820312567</c:v>
                </c:pt>
                <c:pt idx="344">
                  <c:v>0.62469482421875067</c:v>
                </c:pt>
                <c:pt idx="345">
                  <c:v>0.62069702148437567</c:v>
                </c:pt>
                <c:pt idx="346">
                  <c:v>0.617919921875</c:v>
                </c:pt>
                <c:pt idx="347">
                  <c:v>0.614654541015625</c:v>
                </c:pt>
                <c:pt idx="348">
                  <c:v>0.61419677734375033</c:v>
                </c:pt>
                <c:pt idx="349">
                  <c:v>0.61029052734375033</c:v>
                </c:pt>
                <c:pt idx="350">
                  <c:v>0.61154174804687533</c:v>
                </c:pt>
                <c:pt idx="351">
                  <c:v>0.60656738281249967</c:v>
                </c:pt>
                <c:pt idx="352">
                  <c:v>0.60302734375</c:v>
                </c:pt>
                <c:pt idx="353">
                  <c:v>0.60034179687500033</c:v>
                </c:pt>
                <c:pt idx="354">
                  <c:v>0.5941162109375</c:v>
                </c:pt>
                <c:pt idx="355">
                  <c:v>0.59201049804687533</c:v>
                </c:pt>
                <c:pt idx="356">
                  <c:v>0.590972900390625</c:v>
                </c:pt>
                <c:pt idx="357">
                  <c:v>0.59524536132812533</c:v>
                </c:pt>
                <c:pt idx="358">
                  <c:v>0.5994873046875</c:v>
                </c:pt>
                <c:pt idx="359">
                  <c:v>0.60736083984375</c:v>
                </c:pt>
                <c:pt idx="360">
                  <c:v>0.61297607421875033</c:v>
                </c:pt>
                <c:pt idx="361">
                  <c:v>0.61752319335937533</c:v>
                </c:pt>
                <c:pt idx="362">
                  <c:v>0.62152099609375033</c:v>
                </c:pt>
                <c:pt idx="363">
                  <c:v>0.62258911132812533</c:v>
                </c:pt>
                <c:pt idx="364">
                  <c:v>0.62322998046875033</c:v>
                </c:pt>
                <c:pt idx="365">
                  <c:v>0.62139892578124967</c:v>
                </c:pt>
                <c:pt idx="366">
                  <c:v>0.62017822265625033</c:v>
                </c:pt>
                <c:pt idx="367">
                  <c:v>0.62020874023437533</c:v>
                </c:pt>
                <c:pt idx="368">
                  <c:v>0.62020874023437533</c:v>
                </c:pt>
                <c:pt idx="369">
                  <c:v>0.62017822265625033</c:v>
                </c:pt>
                <c:pt idx="370">
                  <c:v>0.61901855468750033</c:v>
                </c:pt>
                <c:pt idx="371">
                  <c:v>0.61724853515625</c:v>
                </c:pt>
                <c:pt idx="372">
                  <c:v>0.61614990234375067</c:v>
                </c:pt>
                <c:pt idx="373">
                  <c:v>0.61386108398437533</c:v>
                </c:pt>
                <c:pt idx="374">
                  <c:v>0.61395263671875033</c:v>
                </c:pt>
                <c:pt idx="375">
                  <c:v>0.61352539062500033</c:v>
                </c:pt>
                <c:pt idx="376">
                  <c:v>0.612457275390625</c:v>
                </c:pt>
                <c:pt idx="377">
                  <c:v>0.612060546875</c:v>
                </c:pt>
                <c:pt idx="378">
                  <c:v>0.61053466796875</c:v>
                </c:pt>
                <c:pt idx="379">
                  <c:v>0.61062622070312533</c:v>
                </c:pt>
                <c:pt idx="380">
                  <c:v>0.60723876953124967</c:v>
                </c:pt>
                <c:pt idx="381">
                  <c:v>0.602569580078125</c:v>
                </c:pt>
                <c:pt idx="382">
                  <c:v>0.59124755859375033</c:v>
                </c:pt>
                <c:pt idx="383">
                  <c:v>0.57699584960937567</c:v>
                </c:pt>
                <c:pt idx="384">
                  <c:v>0.55963134765625</c:v>
                </c:pt>
                <c:pt idx="385">
                  <c:v>0.541107177734375</c:v>
                </c:pt>
                <c:pt idx="386">
                  <c:v>0.52618408203124967</c:v>
                </c:pt>
                <c:pt idx="387">
                  <c:v>0.514404296875</c:v>
                </c:pt>
                <c:pt idx="388">
                  <c:v>0.510650634765625</c:v>
                </c:pt>
                <c:pt idx="389">
                  <c:v>0.51251220703124944</c:v>
                </c:pt>
                <c:pt idx="390">
                  <c:v>0.52072143554687567</c:v>
                </c:pt>
                <c:pt idx="391">
                  <c:v>0.52935791015624967</c:v>
                </c:pt>
                <c:pt idx="392">
                  <c:v>0.54019165039062533</c:v>
                </c:pt>
                <c:pt idx="393">
                  <c:v>0.547271728515625</c:v>
                </c:pt>
                <c:pt idx="394">
                  <c:v>0.55441284179687467</c:v>
                </c:pt>
                <c:pt idx="395">
                  <c:v>0.5592041015625</c:v>
                </c:pt>
                <c:pt idx="396">
                  <c:v>0.56134033203125</c:v>
                </c:pt>
                <c:pt idx="397">
                  <c:v>0.56243896484374967</c:v>
                </c:pt>
                <c:pt idx="398">
                  <c:v>0.562896728515625</c:v>
                </c:pt>
                <c:pt idx="399">
                  <c:v>0.56207275390624967</c:v>
                </c:pt>
                <c:pt idx="400">
                  <c:v>0.56002807617187567</c:v>
                </c:pt>
                <c:pt idx="401">
                  <c:v>0.55999755859375033</c:v>
                </c:pt>
                <c:pt idx="402">
                  <c:v>0.56060791015625</c:v>
                </c:pt>
                <c:pt idx="403">
                  <c:v>0.56060791015625</c:v>
                </c:pt>
                <c:pt idx="404">
                  <c:v>0.56454467773437533</c:v>
                </c:pt>
                <c:pt idx="405">
                  <c:v>0.56661987304687567</c:v>
                </c:pt>
                <c:pt idx="406">
                  <c:v>0.56814575195312533</c:v>
                </c:pt>
                <c:pt idx="407">
                  <c:v>0.566986083984375</c:v>
                </c:pt>
                <c:pt idx="408">
                  <c:v>0.568450927734375</c:v>
                </c:pt>
                <c:pt idx="409">
                  <c:v>0.56549072265625</c:v>
                </c:pt>
                <c:pt idx="410">
                  <c:v>0.56369018554687533</c:v>
                </c:pt>
                <c:pt idx="411">
                  <c:v>0.56201171875</c:v>
                </c:pt>
                <c:pt idx="412">
                  <c:v>0.55569458007812533</c:v>
                </c:pt>
                <c:pt idx="413">
                  <c:v>0.544036865234375</c:v>
                </c:pt>
                <c:pt idx="414">
                  <c:v>0.52880859375</c:v>
                </c:pt>
                <c:pt idx="415">
                  <c:v>0.51336669921874967</c:v>
                </c:pt>
                <c:pt idx="416">
                  <c:v>0.49855041503906333</c:v>
                </c:pt>
                <c:pt idx="417">
                  <c:v>0.48371887207031317</c:v>
                </c:pt>
                <c:pt idx="418">
                  <c:v>0.47558593750000017</c:v>
                </c:pt>
                <c:pt idx="419">
                  <c:v>0.47088623046875017</c:v>
                </c:pt>
                <c:pt idx="420">
                  <c:v>0.47039794921875017</c:v>
                </c:pt>
                <c:pt idx="421">
                  <c:v>0.47264099121093817</c:v>
                </c:pt>
                <c:pt idx="422">
                  <c:v>0.474212646484375</c:v>
                </c:pt>
                <c:pt idx="423">
                  <c:v>0.47431945800781317</c:v>
                </c:pt>
                <c:pt idx="424">
                  <c:v>0.473907470703125</c:v>
                </c:pt>
                <c:pt idx="425">
                  <c:v>0.47271728515625017</c:v>
                </c:pt>
                <c:pt idx="426">
                  <c:v>0.472244262695313</c:v>
                </c:pt>
                <c:pt idx="427">
                  <c:v>0.47187805175781333</c:v>
                </c:pt>
                <c:pt idx="428">
                  <c:v>0.47782897949218833</c:v>
                </c:pt>
                <c:pt idx="429">
                  <c:v>0.48168945312500017</c:v>
                </c:pt>
                <c:pt idx="430">
                  <c:v>0.48637390136718833</c:v>
                </c:pt>
                <c:pt idx="431">
                  <c:v>0.4984588623046885</c:v>
                </c:pt>
                <c:pt idx="432">
                  <c:v>0.50628662109374967</c:v>
                </c:pt>
                <c:pt idx="433">
                  <c:v>0.511932373046875</c:v>
                </c:pt>
                <c:pt idx="434">
                  <c:v>0.516632080078125</c:v>
                </c:pt>
                <c:pt idx="435">
                  <c:v>0.520477294921875</c:v>
                </c:pt>
                <c:pt idx="436">
                  <c:v>0.52249145507812533</c:v>
                </c:pt>
                <c:pt idx="437">
                  <c:v>0.52496337890624944</c:v>
                </c:pt>
                <c:pt idx="438">
                  <c:v>0.52545166015624967</c:v>
                </c:pt>
                <c:pt idx="439">
                  <c:v>0.527435302734375</c:v>
                </c:pt>
                <c:pt idx="440">
                  <c:v>0.528533935546875</c:v>
                </c:pt>
                <c:pt idx="441">
                  <c:v>0.529449462890625</c:v>
                </c:pt>
                <c:pt idx="442">
                  <c:v>0.530303955078125</c:v>
                </c:pt>
                <c:pt idx="443">
                  <c:v>0.53308105468750033</c:v>
                </c:pt>
                <c:pt idx="444">
                  <c:v>0.53475952148437533</c:v>
                </c:pt>
                <c:pt idx="445">
                  <c:v>0.53451538085937467</c:v>
                </c:pt>
                <c:pt idx="446">
                  <c:v>0.533477783203125</c:v>
                </c:pt>
                <c:pt idx="447">
                  <c:v>0.53179931640625033</c:v>
                </c:pt>
                <c:pt idx="448">
                  <c:v>0.5303955078125</c:v>
                </c:pt>
                <c:pt idx="449">
                  <c:v>0.528564453125</c:v>
                </c:pt>
                <c:pt idx="450">
                  <c:v>0.52703857421875</c:v>
                </c:pt>
                <c:pt idx="451">
                  <c:v>0.526153564453125</c:v>
                </c:pt>
                <c:pt idx="452">
                  <c:v>0.52423095703124967</c:v>
                </c:pt>
                <c:pt idx="453">
                  <c:v>0.51766967773437533</c:v>
                </c:pt>
                <c:pt idx="454">
                  <c:v>0.50704956054687533</c:v>
                </c:pt>
                <c:pt idx="455">
                  <c:v>0.48971557617187517</c:v>
                </c:pt>
                <c:pt idx="456">
                  <c:v>0.45796203613281317</c:v>
                </c:pt>
                <c:pt idx="457">
                  <c:v>0.41290283203125017</c:v>
                </c:pt>
                <c:pt idx="458">
                  <c:v>0.36236572265625017</c:v>
                </c:pt>
                <c:pt idx="459">
                  <c:v>0.313705444335938</c:v>
                </c:pt>
                <c:pt idx="460">
                  <c:v>0.26989746093750017</c:v>
                </c:pt>
                <c:pt idx="461">
                  <c:v>0.24505615234375</c:v>
                </c:pt>
                <c:pt idx="462">
                  <c:v>0.24098205566406308</c:v>
                </c:pt>
                <c:pt idx="463">
                  <c:v>0.25602722167968817</c:v>
                </c:pt>
                <c:pt idx="464">
                  <c:v>0.28770446777343817</c:v>
                </c:pt>
                <c:pt idx="465">
                  <c:v>0.32870483398437533</c:v>
                </c:pt>
                <c:pt idx="466">
                  <c:v>0.37030029296875033</c:v>
                </c:pt>
                <c:pt idx="467">
                  <c:v>0.40771484375000017</c:v>
                </c:pt>
                <c:pt idx="468">
                  <c:v>0.44287109375000033</c:v>
                </c:pt>
                <c:pt idx="469">
                  <c:v>0.466934204101563</c:v>
                </c:pt>
                <c:pt idx="470">
                  <c:v>0.48258972167968833</c:v>
                </c:pt>
                <c:pt idx="471">
                  <c:v>0.49217224121093817</c:v>
                </c:pt>
                <c:pt idx="472">
                  <c:v>0.49879455566406317</c:v>
                </c:pt>
                <c:pt idx="473">
                  <c:v>0.50137329101562467</c:v>
                </c:pt>
                <c:pt idx="474">
                  <c:v>0.501708984375</c:v>
                </c:pt>
                <c:pt idx="475">
                  <c:v>0.501068115234375</c:v>
                </c:pt>
                <c:pt idx="476">
                  <c:v>0.50347900390624967</c:v>
                </c:pt>
                <c:pt idx="477">
                  <c:v>0.502685546875</c:v>
                </c:pt>
                <c:pt idx="478">
                  <c:v>0.50183105468750033</c:v>
                </c:pt>
                <c:pt idx="479">
                  <c:v>0.5009765625</c:v>
                </c:pt>
                <c:pt idx="480">
                  <c:v>0.49996948242187517</c:v>
                </c:pt>
                <c:pt idx="481">
                  <c:v>0.49836730957031317</c:v>
                </c:pt>
                <c:pt idx="482">
                  <c:v>0.49734497070312517</c:v>
                </c:pt>
                <c:pt idx="483">
                  <c:v>0.49636840820312517</c:v>
                </c:pt>
                <c:pt idx="484">
                  <c:v>0.49472045898437517</c:v>
                </c:pt>
                <c:pt idx="485">
                  <c:v>0.492233276367188</c:v>
                </c:pt>
                <c:pt idx="486">
                  <c:v>0.49040222167968833</c:v>
                </c:pt>
                <c:pt idx="487">
                  <c:v>0.48719787597656317</c:v>
                </c:pt>
                <c:pt idx="488">
                  <c:v>0.483230590820313</c:v>
                </c:pt>
                <c:pt idx="489">
                  <c:v>0.48014831542968817</c:v>
                </c:pt>
                <c:pt idx="490">
                  <c:v>0.47680664062500017</c:v>
                </c:pt>
                <c:pt idx="491">
                  <c:v>0.47431945800781317</c:v>
                </c:pt>
                <c:pt idx="492">
                  <c:v>0.471710205078125</c:v>
                </c:pt>
                <c:pt idx="493">
                  <c:v>0.47056579589843817</c:v>
                </c:pt>
                <c:pt idx="494">
                  <c:v>0.470199584960938</c:v>
                </c:pt>
                <c:pt idx="495">
                  <c:v>0.46966552734375017</c:v>
                </c:pt>
                <c:pt idx="496">
                  <c:v>0.47004699707031317</c:v>
                </c:pt>
                <c:pt idx="497">
                  <c:v>0.46955871582031317</c:v>
                </c:pt>
                <c:pt idx="498">
                  <c:v>0.46919250488281317</c:v>
                </c:pt>
                <c:pt idx="499">
                  <c:v>0.467254638671875</c:v>
                </c:pt>
                <c:pt idx="500">
                  <c:v>0.466705322265625</c:v>
                </c:pt>
                <c:pt idx="501">
                  <c:v>0.46467590332031317</c:v>
                </c:pt>
                <c:pt idx="502">
                  <c:v>0.46397399902343817</c:v>
                </c:pt>
                <c:pt idx="503">
                  <c:v>0.463287353515625</c:v>
                </c:pt>
                <c:pt idx="504">
                  <c:v>0.46351623535156317</c:v>
                </c:pt>
                <c:pt idx="505">
                  <c:v>0.4620361328125</c:v>
                </c:pt>
                <c:pt idx="506">
                  <c:v>0.46125793457031283</c:v>
                </c:pt>
                <c:pt idx="507">
                  <c:v>0.45835876464843817</c:v>
                </c:pt>
                <c:pt idx="508">
                  <c:v>0.45451354980468817</c:v>
                </c:pt>
                <c:pt idx="509">
                  <c:v>0.4483947753906255</c:v>
                </c:pt>
                <c:pt idx="510">
                  <c:v>0.44065856933593833</c:v>
                </c:pt>
                <c:pt idx="511">
                  <c:v>0.43052673339843833</c:v>
                </c:pt>
                <c:pt idx="512">
                  <c:v>0.418746948242188</c:v>
                </c:pt>
                <c:pt idx="513">
                  <c:v>0.406845092773438</c:v>
                </c:pt>
                <c:pt idx="514">
                  <c:v>0.395645141601563</c:v>
                </c:pt>
                <c:pt idx="515">
                  <c:v>0.3858947753906255</c:v>
                </c:pt>
                <c:pt idx="516">
                  <c:v>0.37919616699218817</c:v>
                </c:pt>
                <c:pt idx="517">
                  <c:v>0.37719726562500017</c:v>
                </c:pt>
                <c:pt idx="518">
                  <c:v>0.37756347656250017</c:v>
                </c:pt>
                <c:pt idx="519">
                  <c:v>0.37873840332031317</c:v>
                </c:pt>
                <c:pt idx="520">
                  <c:v>0.37977600097656317</c:v>
                </c:pt>
                <c:pt idx="521">
                  <c:v>0.38259887695312517</c:v>
                </c:pt>
                <c:pt idx="522">
                  <c:v>0.38615417480468833</c:v>
                </c:pt>
                <c:pt idx="523">
                  <c:v>0.38894653320312517</c:v>
                </c:pt>
                <c:pt idx="524">
                  <c:v>0.39166259765625033</c:v>
                </c:pt>
                <c:pt idx="525">
                  <c:v>0.39520263671875017</c:v>
                </c:pt>
                <c:pt idx="526">
                  <c:v>0.39704895019531317</c:v>
                </c:pt>
                <c:pt idx="527">
                  <c:v>0.39877319335937533</c:v>
                </c:pt>
                <c:pt idx="528">
                  <c:v>0.3996734619140635</c:v>
                </c:pt>
                <c:pt idx="529">
                  <c:v>0.39897155761718817</c:v>
                </c:pt>
                <c:pt idx="530">
                  <c:v>0.400650024414063</c:v>
                </c:pt>
                <c:pt idx="531">
                  <c:v>0.40228271484375017</c:v>
                </c:pt>
                <c:pt idx="532">
                  <c:v>0.40563964843749983</c:v>
                </c:pt>
                <c:pt idx="533">
                  <c:v>0.409698486328125</c:v>
                </c:pt>
                <c:pt idx="534">
                  <c:v>0.413803100585938</c:v>
                </c:pt>
                <c:pt idx="535">
                  <c:v>0.41868591308593817</c:v>
                </c:pt>
                <c:pt idx="536">
                  <c:v>0.42199707031250017</c:v>
                </c:pt>
                <c:pt idx="537">
                  <c:v>0.42599487304687533</c:v>
                </c:pt>
                <c:pt idx="538">
                  <c:v>0.42832946777343833</c:v>
                </c:pt>
                <c:pt idx="539">
                  <c:v>0.430694580078125</c:v>
                </c:pt>
                <c:pt idx="540">
                  <c:v>0.43144226074218817</c:v>
                </c:pt>
                <c:pt idx="541">
                  <c:v>0.43132019042968833</c:v>
                </c:pt>
                <c:pt idx="542">
                  <c:v>0.43194580078125017</c:v>
                </c:pt>
                <c:pt idx="543">
                  <c:v>0.432693481445313</c:v>
                </c:pt>
                <c:pt idx="544">
                  <c:v>0.432403564453125</c:v>
                </c:pt>
                <c:pt idx="545">
                  <c:v>0.43048095703125033</c:v>
                </c:pt>
                <c:pt idx="546">
                  <c:v>0.42851257324218833</c:v>
                </c:pt>
                <c:pt idx="547">
                  <c:v>0.42646789550781333</c:v>
                </c:pt>
                <c:pt idx="548">
                  <c:v>0.423126220703125</c:v>
                </c:pt>
                <c:pt idx="549">
                  <c:v>0.41850280761718817</c:v>
                </c:pt>
                <c:pt idx="550">
                  <c:v>0.41320800781250017</c:v>
                </c:pt>
                <c:pt idx="551">
                  <c:v>0.408432006835938</c:v>
                </c:pt>
                <c:pt idx="552">
                  <c:v>0.404647827148438</c:v>
                </c:pt>
                <c:pt idx="553">
                  <c:v>0.403533935546875</c:v>
                </c:pt>
                <c:pt idx="554">
                  <c:v>0.40435791015625017</c:v>
                </c:pt>
                <c:pt idx="555">
                  <c:v>0.406570434570313</c:v>
                </c:pt>
                <c:pt idx="556">
                  <c:v>0.409896850585938</c:v>
                </c:pt>
                <c:pt idx="557">
                  <c:v>0.41412353515625017</c:v>
                </c:pt>
                <c:pt idx="558">
                  <c:v>0.41760253906250017</c:v>
                </c:pt>
                <c:pt idx="559">
                  <c:v>0.42010498046875017</c:v>
                </c:pt>
                <c:pt idx="560">
                  <c:v>0.42044067382812517</c:v>
                </c:pt>
                <c:pt idx="561">
                  <c:v>0.41915893554687517</c:v>
                </c:pt>
                <c:pt idx="562">
                  <c:v>0.41545104980468817</c:v>
                </c:pt>
                <c:pt idx="563">
                  <c:v>0.41072082519531317</c:v>
                </c:pt>
                <c:pt idx="564">
                  <c:v>0.40707397460937517</c:v>
                </c:pt>
                <c:pt idx="565">
                  <c:v>0.4031982421875</c:v>
                </c:pt>
                <c:pt idx="566">
                  <c:v>0.40118408203125017</c:v>
                </c:pt>
                <c:pt idx="567">
                  <c:v>0.40043640136718817</c:v>
                </c:pt>
                <c:pt idx="568">
                  <c:v>0.40182495117187533</c:v>
                </c:pt>
                <c:pt idx="569">
                  <c:v>0.404769897460938</c:v>
                </c:pt>
                <c:pt idx="570">
                  <c:v>0.40715026855468817</c:v>
                </c:pt>
                <c:pt idx="571">
                  <c:v>0.40791320800781317</c:v>
                </c:pt>
                <c:pt idx="572">
                  <c:v>0.40763854980468817</c:v>
                </c:pt>
                <c:pt idx="573">
                  <c:v>0.4080810546875</c:v>
                </c:pt>
                <c:pt idx="574">
                  <c:v>0.40715026855468817</c:v>
                </c:pt>
                <c:pt idx="575">
                  <c:v>0.40586853027343817</c:v>
                </c:pt>
                <c:pt idx="576">
                  <c:v>0.40502929687500017</c:v>
                </c:pt>
                <c:pt idx="577">
                  <c:v>0.40341186523437533</c:v>
                </c:pt>
                <c:pt idx="578">
                  <c:v>0.40228271484375017</c:v>
                </c:pt>
                <c:pt idx="579">
                  <c:v>0.40132141113281333</c:v>
                </c:pt>
                <c:pt idx="580">
                  <c:v>0.400787353515625</c:v>
                </c:pt>
                <c:pt idx="581">
                  <c:v>0.39956665039062533</c:v>
                </c:pt>
                <c:pt idx="582">
                  <c:v>0.39886474609375033</c:v>
                </c:pt>
                <c:pt idx="583">
                  <c:v>0.39817810058593817</c:v>
                </c:pt>
                <c:pt idx="584">
                  <c:v>0.39744567871093817</c:v>
                </c:pt>
                <c:pt idx="585">
                  <c:v>0.39628601074218817</c:v>
                </c:pt>
                <c:pt idx="586">
                  <c:v>0.395645141601563</c:v>
                </c:pt>
                <c:pt idx="587">
                  <c:v>0.39443969726562533</c:v>
                </c:pt>
                <c:pt idx="588">
                  <c:v>0.39306640625000033</c:v>
                </c:pt>
                <c:pt idx="589">
                  <c:v>0.39028930664062517</c:v>
                </c:pt>
                <c:pt idx="590">
                  <c:v>0.38682556152343833</c:v>
                </c:pt>
                <c:pt idx="591">
                  <c:v>0.38171386718750033</c:v>
                </c:pt>
                <c:pt idx="592">
                  <c:v>0.37260437011718817</c:v>
                </c:pt>
                <c:pt idx="593">
                  <c:v>0.36206054687500017</c:v>
                </c:pt>
                <c:pt idx="594">
                  <c:v>0.34954833984375033</c:v>
                </c:pt>
                <c:pt idx="595">
                  <c:v>0.33624267578125033</c:v>
                </c:pt>
                <c:pt idx="596">
                  <c:v>0.32283020019531317</c:v>
                </c:pt>
                <c:pt idx="597">
                  <c:v>0.31101989746093817</c:v>
                </c:pt>
                <c:pt idx="598">
                  <c:v>0.30184936523437533</c:v>
                </c:pt>
                <c:pt idx="599">
                  <c:v>0.29760742187500017</c:v>
                </c:pt>
                <c:pt idx="600">
                  <c:v>0.29748535156250017</c:v>
                </c:pt>
                <c:pt idx="601">
                  <c:v>0.30097961425781333</c:v>
                </c:pt>
                <c:pt idx="602">
                  <c:v>0.30647277832031333</c:v>
                </c:pt>
                <c:pt idx="603">
                  <c:v>0.31144714355468817</c:v>
                </c:pt>
                <c:pt idx="604">
                  <c:v>0.31387329101562533</c:v>
                </c:pt>
                <c:pt idx="605">
                  <c:v>0.31321716308593817</c:v>
                </c:pt>
                <c:pt idx="606">
                  <c:v>0.30828857421875033</c:v>
                </c:pt>
                <c:pt idx="607">
                  <c:v>0.30255126953125017</c:v>
                </c:pt>
                <c:pt idx="608">
                  <c:v>0.296234130859375</c:v>
                </c:pt>
                <c:pt idx="609">
                  <c:v>0.29035949707031317</c:v>
                </c:pt>
                <c:pt idx="610">
                  <c:v>0.28684997558593817</c:v>
                </c:pt>
                <c:pt idx="611">
                  <c:v>0.2844848632812505</c:v>
                </c:pt>
                <c:pt idx="612">
                  <c:v>0.283203125</c:v>
                </c:pt>
                <c:pt idx="613">
                  <c:v>0.28253173828125</c:v>
                </c:pt>
                <c:pt idx="614">
                  <c:v>0.282455444335938</c:v>
                </c:pt>
                <c:pt idx="615">
                  <c:v>0.28388977050781333</c:v>
                </c:pt>
                <c:pt idx="616">
                  <c:v>0.28619384765625</c:v>
                </c:pt>
                <c:pt idx="617">
                  <c:v>0.29049682617187517</c:v>
                </c:pt>
                <c:pt idx="618">
                  <c:v>0.29557800292968833</c:v>
                </c:pt>
                <c:pt idx="619">
                  <c:v>0.30032348632812517</c:v>
                </c:pt>
                <c:pt idx="620">
                  <c:v>0.30459594726562517</c:v>
                </c:pt>
                <c:pt idx="621">
                  <c:v>0.3068389892578135</c:v>
                </c:pt>
                <c:pt idx="622">
                  <c:v>0.30633544921875017</c:v>
                </c:pt>
                <c:pt idx="623">
                  <c:v>0.30487060546875033</c:v>
                </c:pt>
                <c:pt idx="624">
                  <c:v>0.300155639648438</c:v>
                </c:pt>
                <c:pt idx="625">
                  <c:v>0.29251098632812517</c:v>
                </c:pt>
                <c:pt idx="626">
                  <c:v>0.28091430664062517</c:v>
                </c:pt>
                <c:pt idx="627">
                  <c:v>0.264541625976563</c:v>
                </c:pt>
                <c:pt idx="628">
                  <c:v>0.24410247802734408</c:v>
                </c:pt>
                <c:pt idx="629">
                  <c:v>0.21923828125000017</c:v>
                </c:pt>
                <c:pt idx="630">
                  <c:v>0.19277191162109408</c:v>
                </c:pt>
                <c:pt idx="631">
                  <c:v>0.16754913330078117</c:v>
                </c:pt>
                <c:pt idx="632">
                  <c:v>0.14579772949218808</c:v>
                </c:pt>
                <c:pt idx="633">
                  <c:v>0.12905120849609408</c:v>
                </c:pt>
                <c:pt idx="634">
                  <c:v>0.11887741088867204</c:v>
                </c:pt>
                <c:pt idx="635">
                  <c:v>0.11611175537109408</c:v>
                </c:pt>
                <c:pt idx="636">
                  <c:v>0.11993789672851604</c:v>
                </c:pt>
                <c:pt idx="637">
                  <c:v>0.12839508056640617</c:v>
                </c:pt>
                <c:pt idx="638">
                  <c:v>0.138473510742188</c:v>
                </c:pt>
                <c:pt idx="639">
                  <c:v>0.14756774902343808</c:v>
                </c:pt>
                <c:pt idx="640">
                  <c:v>0.15330505371093808</c:v>
                </c:pt>
                <c:pt idx="641">
                  <c:v>0.15509796142578108</c:v>
                </c:pt>
                <c:pt idx="642">
                  <c:v>0.15364074707031308</c:v>
                </c:pt>
                <c:pt idx="643">
                  <c:v>0.15026855468750008</c:v>
                </c:pt>
                <c:pt idx="644">
                  <c:v>0.146430969238281</c:v>
                </c:pt>
                <c:pt idx="645">
                  <c:v>0.14474487304687508</c:v>
                </c:pt>
                <c:pt idx="646">
                  <c:v>0.14509582519531308</c:v>
                </c:pt>
                <c:pt idx="647">
                  <c:v>0.14736938476562517</c:v>
                </c:pt>
                <c:pt idx="648">
                  <c:v>0.15024566650390608</c:v>
                </c:pt>
                <c:pt idx="649">
                  <c:v>0.15298461914062508</c:v>
                </c:pt>
                <c:pt idx="650">
                  <c:v>0.155075073242188</c:v>
                </c:pt>
                <c:pt idx="651">
                  <c:v>0.15709686279296917</c:v>
                </c:pt>
                <c:pt idx="652">
                  <c:v>0.15910339355468808</c:v>
                </c:pt>
                <c:pt idx="653">
                  <c:v>0.16106414794921908</c:v>
                </c:pt>
                <c:pt idx="654">
                  <c:v>0.16365814208984408</c:v>
                </c:pt>
                <c:pt idx="655">
                  <c:v>0.16648101806640617</c:v>
                </c:pt>
                <c:pt idx="656">
                  <c:v>0.16937255859375</c:v>
                </c:pt>
                <c:pt idx="657">
                  <c:v>0.17285919189453108</c:v>
                </c:pt>
                <c:pt idx="658">
                  <c:v>0.17726135253906317</c:v>
                </c:pt>
                <c:pt idx="659">
                  <c:v>0.18236541748046917</c:v>
                </c:pt>
                <c:pt idx="660">
                  <c:v>0.18751525878906317</c:v>
                </c:pt>
                <c:pt idx="661">
                  <c:v>0.19323730468750017</c:v>
                </c:pt>
                <c:pt idx="662">
                  <c:v>0.19885253906250008</c:v>
                </c:pt>
                <c:pt idx="663">
                  <c:v>0.20606994628906308</c:v>
                </c:pt>
                <c:pt idx="664">
                  <c:v>0.213920593261719</c:v>
                </c:pt>
                <c:pt idx="665">
                  <c:v>0.22344970703125017</c:v>
                </c:pt>
                <c:pt idx="666">
                  <c:v>0.23382568359375</c:v>
                </c:pt>
                <c:pt idx="667">
                  <c:v>0.24433898925781308</c:v>
                </c:pt>
                <c:pt idx="668">
                  <c:v>0.254287719726563</c:v>
                </c:pt>
                <c:pt idx="669">
                  <c:v>0.26278686523437533</c:v>
                </c:pt>
                <c:pt idx="670">
                  <c:v>0.26792907714843817</c:v>
                </c:pt>
                <c:pt idx="671">
                  <c:v>0.269134521484375</c:v>
                </c:pt>
                <c:pt idx="672">
                  <c:v>0.26788330078125017</c:v>
                </c:pt>
                <c:pt idx="673">
                  <c:v>0.26515197753906317</c:v>
                </c:pt>
                <c:pt idx="674">
                  <c:v>0.26203918457031283</c:v>
                </c:pt>
                <c:pt idx="675">
                  <c:v>0.25994873046875</c:v>
                </c:pt>
                <c:pt idx="676">
                  <c:v>0.25962829589843817</c:v>
                </c:pt>
                <c:pt idx="677">
                  <c:v>0.26135253906250017</c:v>
                </c:pt>
                <c:pt idx="678">
                  <c:v>0.265121459960938</c:v>
                </c:pt>
                <c:pt idx="679">
                  <c:v>0.269577026367188</c:v>
                </c:pt>
                <c:pt idx="680">
                  <c:v>0.27438354492187517</c:v>
                </c:pt>
                <c:pt idx="681">
                  <c:v>0.27941894531250033</c:v>
                </c:pt>
                <c:pt idx="682">
                  <c:v>0.28411865234375017</c:v>
                </c:pt>
                <c:pt idx="683">
                  <c:v>0.28878784179687517</c:v>
                </c:pt>
                <c:pt idx="684">
                  <c:v>0.29322814941406317</c:v>
                </c:pt>
                <c:pt idx="685">
                  <c:v>0.296295166015625</c:v>
                </c:pt>
                <c:pt idx="686">
                  <c:v>0.29898071289062533</c:v>
                </c:pt>
                <c:pt idx="687">
                  <c:v>0.3016357421875</c:v>
                </c:pt>
                <c:pt idx="688">
                  <c:v>0.303253173828125</c:v>
                </c:pt>
                <c:pt idx="689">
                  <c:v>0.30421447753906333</c:v>
                </c:pt>
                <c:pt idx="690">
                  <c:v>0.30456542968750017</c:v>
                </c:pt>
                <c:pt idx="691">
                  <c:v>0.30494689941406333</c:v>
                </c:pt>
                <c:pt idx="692">
                  <c:v>0.30537414550781333</c:v>
                </c:pt>
                <c:pt idx="693">
                  <c:v>0.30596923828125017</c:v>
                </c:pt>
                <c:pt idx="694">
                  <c:v>0.30551147460937517</c:v>
                </c:pt>
                <c:pt idx="695">
                  <c:v>0.305191040039063</c:v>
                </c:pt>
                <c:pt idx="696">
                  <c:v>0.30467224121093817</c:v>
                </c:pt>
                <c:pt idx="697">
                  <c:v>0.30484008789062533</c:v>
                </c:pt>
                <c:pt idx="698">
                  <c:v>0.30404663085937517</c:v>
                </c:pt>
                <c:pt idx="699">
                  <c:v>0.30307006835937533</c:v>
                </c:pt>
                <c:pt idx="700">
                  <c:v>0.30194091796875033</c:v>
                </c:pt>
                <c:pt idx="701">
                  <c:v>0.30038452148437533</c:v>
                </c:pt>
                <c:pt idx="702">
                  <c:v>0.298141479492188</c:v>
                </c:pt>
                <c:pt idx="703">
                  <c:v>0.29627990722656317</c:v>
                </c:pt>
                <c:pt idx="704">
                  <c:v>0.29434204101562517</c:v>
                </c:pt>
                <c:pt idx="705">
                  <c:v>0.29261779785156317</c:v>
                </c:pt>
                <c:pt idx="706">
                  <c:v>0.292205810546875</c:v>
                </c:pt>
                <c:pt idx="707">
                  <c:v>0.29216003417968817</c:v>
                </c:pt>
                <c:pt idx="708">
                  <c:v>0.29254150390625017</c:v>
                </c:pt>
                <c:pt idx="709">
                  <c:v>0.29312133789062517</c:v>
                </c:pt>
                <c:pt idx="710">
                  <c:v>0.293991088867188</c:v>
                </c:pt>
                <c:pt idx="711">
                  <c:v>0.2939605712890635</c:v>
                </c:pt>
                <c:pt idx="712">
                  <c:v>0.29377746582031317</c:v>
                </c:pt>
                <c:pt idx="713">
                  <c:v>0.29330444335937533</c:v>
                </c:pt>
                <c:pt idx="714">
                  <c:v>0.29238891601562533</c:v>
                </c:pt>
                <c:pt idx="715">
                  <c:v>0.29206848144531317</c:v>
                </c:pt>
                <c:pt idx="716">
                  <c:v>0.291122436523438</c:v>
                </c:pt>
                <c:pt idx="717">
                  <c:v>0.29092407226562533</c:v>
                </c:pt>
                <c:pt idx="718">
                  <c:v>0.2901611328125</c:v>
                </c:pt>
                <c:pt idx="719">
                  <c:v>0.28948974609375017</c:v>
                </c:pt>
                <c:pt idx="720">
                  <c:v>0.28834533691406317</c:v>
                </c:pt>
                <c:pt idx="721">
                  <c:v>0.28695678710937533</c:v>
                </c:pt>
                <c:pt idx="722">
                  <c:v>0.28648376464843817</c:v>
                </c:pt>
                <c:pt idx="723">
                  <c:v>0.285293579101563</c:v>
                </c:pt>
                <c:pt idx="724">
                  <c:v>0.28466796875000017</c:v>
                </c:pt>
                <c:pt idx="725">
                  <c:v>0.28457641601562517</c:v>
                </c:pt>
                <c:pt idx="726">
                  <c:v>0.284210205078125</c:v>
                </c:pt>
                <c:pt idx="727">
                  <c:v>0.28355407714843817</c:v>
                </c:pt>
                <c:pt idx="728">
                  <c:v>0.28244018554687517</c:v>
                </c:pt>
                <c:pt idx="729">
                  <c:v>0.28181457519531333</c:v>
                </c:pt>
                <c:pt idx="730">
                  <c:v>0.281234741210938</c:v>
                </c:pt>
                <c:pt idx="731">
                  <c:v>0.27996826171875033</c:v>
                </c:pt>
                <c:pt idx="732">
                  <c:v>0.27978515625</c:v>
                </c:pt>
                <c:pt idx="733">
                  <c:v>0.27876281738281333</c:v>
                </c:pt>
                <c:pt idx="734">
                  <c:v>0.277618408203125</c:v>
                </c:pt>
                <c:pt idx="735">
                  <c:v>0.276107788085938</c:v>
                </c:pt>
                <c:pt idx="736">
                  <c:v>0.27569580078125</c:v>
                </c:pt>
                <c:pt idx="737">
                  <c:v>0.27522277832031317</c:v>
                </c:pt>
                <c:pt idx="738">
                  <c:v>0.27392578125000033</c:v>
                </c:pt>
                <c:pt idx="739">
                  <c:v>0.272796630859375</c:v>
                </c:pt>
                <c:pt idx="740">
                  <c:v>0.27253723144531283</c:v>
                </c:pt>
                <c:pt idx="741">
                  <c:v>0.272171020507813</c:v>
                </c:pt>
                <c:pt idx="742">
                  <c:v>0.27149963378906317</c:v>
                </c:pt>
                <c:pt idx="743">
                  <c:v>0.270431518554688</c:v>
                </c:pt>
                <c:pt idx="744">
                  <c:v>0.2696533203125</c:v>
                </c:pt>
                <c:pt idx="745">
                  <c:v>0.26856994628906317</c:v>
                </c:pt>
                <c:pt idx="746">
                  <c:v>0.267227172851563</c:v>
                </c:pt>
                <c:pt idx="747">
                  <c:v>0.2668609619140635</c:v>
                </c:pt>
                <c:pt idx="748">
                  <c:v>0.26577758789062517</c:v>
                </c:pt>
                <c:pt idx="749">
                  <c:v>0.265045166015625</c:v>
                </c:pt>
                <c:pt idx="750">
                  <c:v>0.26426696777343817</c:v>
                </c:pt>
                <c:pt idx="751">
                  <c:v>0.263168334960938</c:v>
                </c:pt>
                <c:pt idx="752">
                  <c:v>0.26239013671875</c:v>
                </c:pt>
                <c:pt idx="753">
                  <c:v>0.26116943359375</c:v>
                </c:pt>
                <c:pt idx="754">
                  <c:v>0.25994873046875</c:v>
                </c:pt>
                <c:pt idx="755">
                  <c:v>0.25856018066406317</c:v>
                </c:pt>
                <c:pt idx="756">
                  <c:v>0.25692749023437517</c:v>
                </c:pt>
                <c:pt idx="757">
                  <c:v>0.255096435546875</c:v>
                </c:pt>
                <c:pt idx="758">
                  <c:v>0.25347900390625017</c:v>
                </c:pt>
                <c:pt idx="759">
                  <c:v>0.25207519531250017</c:v>
                </c:pt>
                <c:pt idx="760">
                  <c:v>0.25090026855468817</c:v>
                </c:pt>
                <c:pt idx="761">
                  <c:v>0.24983215332031308</c:v>
                </c:pt>
                <c:pt idx="762">
                  <c:v>0.24889373779296917</c:v>
                </c:pt>
                <c:pt idx="763">
                  <c:v>0.248054504394531</c:v>
                </c:pt>
                <c:pt idx="764">
                  <c:v>0.24726104736328108</c:v>
                </c:pt>
                <c:pt idx="765">
                  <c:v>0.24581909179687517</c:v>
                </c:pt>
                <c:pt idx="766">
                  <c:v>0.244087219238281</c:v>
                </c:pt>
                <c:pt idx="767">
                  <c:v>0.24229431152343817</c:v>
                </c:pt>
                <c:pt idx="768">
                  <c:v>0.24071502685546917</c:v>
                </c:pt>
                <c:pt idx="769">
                  <c:v>0.23963165283203108</c:v>
                </c:pt>
                <c:pt idx="770">
                  <c:v>0.23912811279296908</c:v>
                </c:pt>
                <c:pt idx="771">
                  <c:v>0.23861694335937508</c:v>
                </c:pt>
                <c:pt idx="772">
                  <c:v>0.23923492431640608</c:v>
                </c:pt>
                <c:pt idx="773">
                  <c:v>0.240402221679688</c:v>
                </c:pt>
                <c:pt idx="774">
                  <c:v>0.24034118652343817</c:v>
                </c:pt>
                <c:pt idx="775">
                  <c:v>0.24031829833984408</c:v>
                </c:pt>
                <c:pt idx="776">
                  <c:v>0.23941802978515608</c:v>
                </c:pt>
                <c:pt idx="777">
                  <c:v>0.23883056640625</c:v>
                </c:pt>
                <c:pt idx="778">
                  <c:v>0.23810577392578089</c:v>
                </c:pt>
                <c:pt idx="779">
                  <c:v>0.23713684082031308</c:v>
                </c:pt>
                <c:pt idx="780">
                  <c:v>0.23550415039062508</c:v>
                </c:pt>
                <c:pt idx="781">
                  <c:v>0.23419952392578089</c:v>
                </c:pt>
                <c:pt idx="782">
                  <c:v>0.23258972167968789</c:v>
                </c:pt>
                <c:pt idx="783">
                  <c:v>0.23123931884765608</c:v>
                </c:pt>
                <c:pt idx="784">
                  <c:v>0.22964477539062508</c:v>
                </c:pt>
                <c:pt idx="785">
                  <c:v>0.22836303710937517</c:v>
                </c:pt>
                <c:pt idx="786">
                  <c:v>0.22714996337890608</c:v>
                </c:pt>
                <c:pt idx="787">
                  <c:v>0.22621154785156317</c:v>
                </c:pt>
                <c:pt idx="788">
                  <c:v>0.22546386718750017</c:v>
                </c:pt>
                <c:pt idx="789">
                  <c:v>0.22462463378906308</c:v>
                </c:pt>
                <c:pt idx="790">
                  <c:v>0.22370910644531317</c:v>
                </c:pt>
                <c:pt idx="791">
                  <c:v>0.22203826904296917</c:v>
                </c:pt>
                <c:pt idx="792">
                  <c:v>0.22026062011718808</c:v>
                </c:pt>
                <c:pt idx="793">
                  <c:v>0.21749114990234417</c:v>
                </c:pt>
                <c:pt idx="794">
                  <c:v>0.21442413330078108</c:v>
                </c:pt>
                <c:pt idx="795">
                  <c:v>0.21144866943359408</c:v>
                </c:pt>
                <c:pt idx="796">
                  <c:v>0.20839691162109408</c:v>
                </c:pt>
                <c:pt idx="797">
                  <c:v>0.20547485351562508</c:v>
                </c:pt>
                <c:pt idx="798">
                  <c:v>0.2030029296875</c:v>
                </c:pt>
                <c:pt idx="799">
                  <c:v>0.200386047363281</c:v>
                </c:pt>
                <c:pt idx="800">
                  <c:v>0.19766998291015608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362-423D-A566-5ECECAFD14B5}"/>
            </c:ext>
          </c:extLst>
        </c:ser>
        <c:ser>
          <c:idx val="1"/>
          <c:order val="1"/>
          <c:tx>
            <c:strRef>
              <c:f>'feb18'!$AB$7</c:f>
              <c:strCache>
                <c:ptCount val="1"/>
                <c:pt idx="0">
                  <c:v>15:52:00</c:v>
                </c:pt>
              </c:strCache>
            </c:strRef>
          </c:tx>
          <c:marker>
            <c:symbol val="none"/>
          </c:marker>
          <c:xVal>
            <c:numRef>
              <c:f>'feb18'!$Z$8:$Z$808</c:f>
              <c:numCache>
                <c:formatCode>General</c:formatCode>
                <c:ptCount val="801"/>
                <c:pt idx="0">
                  <c:v>300</c:v>
                </c:pt>
                <c:pt idx="1">
                  <c:v>301</c:v>
                </c:pt>
                <c:pt idx="2">
                  <c:v>302</c:v>
                </c:pt>
                <c:pt idx="3">
                  <c:v>303</c:v>
                </c:pt>
                <c:pt idx="4">
                  <c:v>304</c:v>
                </c:pt>
                <c:pt idx="5">
                  <c:v>305</c:v>
                </c:pt>
                <c:pt idx="6">
                  <c:v>306</c:v>
                </c:pt>
                <c:pt idx="7">
                  <c:v>307</c:v>
                </c:pt>
                <c:pt idx="8">
                  <c:v>308</c:v>
                </c:pt>
                <c:pt idx="9">
                  <c:v>309</c:v>
                </c:pt>
                <c:pt idx="10">
                  <c:v>310</c:v>
                </c:pt>
                <c:pt idx="11">
                  <c:v>311</c:v>
                </c:pt>
                <c:pt idx="12">
                  <c:v>312</c:v>
                </c:pt>
                <c:pt idx="13">
                  <c:v>313</c:v>
                </c:pt>
                <c:pt idx="14">
                  <c:v>314</c:v>
                </c:pt>
                <c:pt idx="15">
                  <c:v>315</c:v>
                </c:pt>
                <c:pt idx="16">
                  <c:v>316</c:v>
                </c:pt>
                <c:pt idx="17">
                  <c:v>317</c:v>
                </c:pt>
                <c:pt idx="18">
                  <c:v>318</c:v>
                </c:pt>
                <c:pt idx="19">
                  <c:v>319</c:v>
                </c:pt>
                <c:pt idx="20">
                  <c:v>320</c:v>
                </c:pt>
                <c:pt idx="21">
                  <c:v>321</c:v>
                </c:pt>
                <c:pt idx="22">
                  <c:v>322</c:v>
                </c:pt>
                <c:pt idx="23">
                  <c:v>323</c:v>
                </c:pt>
                <c:pt idx="24">
                  <c:v>324</c:v>
                </c:pt>
                <c:pt idx="25">
                  <c:v>325</c:v>
                </c:pt>
                <c:pt idx="26">
                  <c:v>326</c:v>
                </c:pt>
                <c:pt idx="27">
                  <c:v>327</c:v>
                </c:pt>
                <c:pt idx="28">
                  <c:v>328</c:v>
                </c:pt>
                <c:pt idx="29">
                  <c:v>329</c:v>
                </c:pt>
                <c:pt idx="30">
                  <c:v>330</c:v>
                </c:pt>
                <c:pt idx="31">
                  <c:v>331</c:v>
                </c:pt>
                <c:pt idx="32">
                  <c:v>332</c:v>
                </c:pt>
                <c:pt idx="33">
                  <c:v>333</c:v>
                </c:pt>
                <c:pt idx="34">
                  <c:v>334</c:v>
                </c:pt>
                <c:pt idx="35">
                  <c:v>335</c:v>
                </c:pt>
                <c:pt idx="36">
                  <c:v>336</c:v>
                </c:pt>
                <c:pt idx="37">
                  <c:v>337</c:v>
                </c:pt>
                <c:pt idx="38">
                  <c:v>338</c:v>
                </c:pt>
                <c:pt idx="39">
                  <c:v>339</c:v>
                </c:pt>
                <c:pt idx="40">
                  <c:v>340</c:v>
                </c:pt>
                <c:pt idx="41">
                  <c:v>341</c:v>
                </c:pt>
                <c:pt idx="42">
                  <c:v>342</c:v>
                </c:pt>
                <c:pt idx="43">
                  <c:v>343</c:v>
                </c:pt>
                <c:pt idx="44">
                  <c:v>344</c:v>
                </c:pt>
                <c:pt idx="45">
                  <c:v>345</c:v>
                </c:pt>
                <c:pt idx="46">
                  <c:v>346</c:v>
                </c:pt>
                <c:pt idx="47">
                  <c:v>347</c:v>
                </c:pt>
                <c:pt idx="48">
                  <c:v>348</c:v>
                </c:pt>
                <c:pt idx="49">
                  <c:v>349</c:v>
                </c:pt>
                <c:pt idx="50">
                  <c:v>350</c:v>
                </c:pt>
                <c:pt idx="51">
                  <c:v>351</c:v>
                </c:pt>
                <c:pt idx="52">
                  <c:v>352</c:v>
                </c:pt>
                <c:pt idx="53">
                  <c:v>353</c:v>
                </c:pt>
                <c:pt idx="54">
                  <c:v>354</c:v>
                </c:pt>
                <c:pt idx="55">
                  <c:v>355</c:v>
                </c:pt>
                <c:pt idx="56">
                  <c:v>356</c:v>
                </c:pt>
                <c:pt idx="57">
                  <c:v>357</c:v>
                </c:pt>
                <c:pt idx="58">
                  <c:v>358</c:v>
                </c:pt>
                <c:pt idx="59">
                  <c:v>359</c:v>
                </c:pt>
                <c:pt idx="60">
                  <c:v>360</c:v>
                </c:pt>
                <c:pt idx="61">
                  <c:v>361</c:v>
                </c:pt>
                <c:pt idx="62">
                  <c:v>362</c:v>
                </c:pt>
                <c:pt idx="63">
                  <c:v>363</c:v>
                </c:pt>
                <c:pt idx="64">
                  <c:v>364</c:v>
                </c:pt>
                <c:pt idx="65">
                  <c:v>365</c:v>
                </c:pt>
                <c:pt idx="66">
                  <c:v>366</c:v>
                </c:pt>
                <c:pt idx="67">
                  <c:v>367</c:v>
                </c:pt>
                <c:pt idx="68">
                  <c:v>368</c:v>
                </c:pt>
                <c:pt idx="69">
                  <c:v>369</c:v>
                </c:pt>
                <c:pt idx="70">
                  <c:v>370</c:v>
                </c:pt>
                <c:pt idx="71">
                  <c:v>371</c:v>
                </c:pt>
                <c:pt idx="72">
                  <c:v>372</c:v>
                </c:pt>
                <c:pt idx="73">
                  <c:v>373</c:v>
                </c:pt>
                <c:pt idx="74">
                  <c:v>374</c:v>
                </c:pt>
                <c:pt idx="75">
                  <c:v>375</c:v>
                </c:pt>
                <c:pt idx="76">
                  <c:v>376</c:v>
                </c:pt>
                <c:pt idx="77">
                  <c:v>377</c:v>
                </c:pt>
                <c:pt idx="78">
                  <c:v>378</c:v>
                </c:pt>
                <c:pt idx="79">
                  <c:v>379</c:v>
                </c:pt>
                <c:pt idx="80">
                  <c:v>380</c:v>
                </c:pt>
                <c:pt idx="81">
                  <c:v>381</c:v>
                </c:pt>
                <c:pt idx="82">
                  <c:v>382</c:v>
                </c:pt>
                <c:pt idx="83">
                  <c:v>383</c:v>
                </c:pt>
                <c:pt idx="84">
                  <c:v>384</c:v>
                </c:pt>
                <c:pt idx="85">
                  <c:v>385</c:v>
                </c:pt>
                <c:pt idx="86">
                  <c:v>386</c:v>
                </c:pt>
                <c:pt idx="87">
                  <c:v>387</c:v>
                </c:pt>
                <c:pt idx="88">
                  <c:v>388</c:v>
                </c:pt>
                <c:pt idx="89">
                  <c:v>389</c:v>
                </c:pt>
                <c:pt idx="90">
                  <c:v>390</c:v>
                </c:pt>
                <c:pt idx="91">
                  <c:v>391</c:v>
                </c:pt>
                <c:pt idx="92">
                  <c:v>392</c:v>
                </c:pt>
                <c:pt idx="93">
                  <c:v>393</c:v>
                </c:pt>
                <c:pt idx="94">
                  <c:v>394</c:v>
                </c:pt>
                <c:pt idx="95">
                  <c:v>395</c:v>
                </c:pt>
                <c:pt idx="96">
                  <c:v>396</c:v>
                </c:pt>
                <c:pt idx="97">
                  <c:v>397</c:v>
                </c:pt>
                <c:pt idx="98">
                  <c:v>398</c:v>
                </c:pt>
                <c:pt idx="99">
                  <c:v>399</c:v>
                </c:pt>
                <c:pt idx="100">
                  <c:v>400</c:v>
                </c:pt>
                <c:pt idx="101">
                  <c:v>401</c:v>
                </c:pt>
                <c:pt idx="102">
                  <c:v>402</c:v>
                </c:pt>
                <c:pt idx="103">
                  <c:v>403</c:v>
                </c:pt>
                <c:pt idx="104">
                  <c:v>404</c:v>
                </c:pt>
                <c:pt idx="105">
                  <c:v>405</c:v>
                </c:pt>
                <c:pt idx="106">
                  <c:v>406</c:v>
                </c:pt>
                <c:pt idx="107">
                  <c:v>407</c:v>
                </c:pt>
                <c:pt idx="108">
                  <c:v>408</c:v>
                </c:pt>
                <c:pt idx="109">
                  <c:v>409</c:v>
                </c:pt>
                <c:pt idx="110">
                  <c:v>410</c:v>
                </c:pt>
                <c:pt idx="111">
                  <c:v>411</c:v>
                </c:pt>
                <c:pt idx="112">
                  <c:v>412</c:v>
                </c:pt>
                <c:pt idx="113">
                  <c:v>413</c:v>
                </c:pt>
                <c:pt idx="114">
                  <c:v>414</c:v>
                </c:pt>
                <c:pt idx="115">
                  <c:v>415</c:v>
                </c:pt>
                <c:pt idx="116">
                  <c:v>416</c:v>
                </c:pt>
                <c:pt idx="117">
                  <c:v>417</c:v>
                </c:pt>
                <c:pt idx="118">
                  <c:v>418</c:v>
                </c:pt>
                <c:pt idx="119">
                  <c:v>419</c:v>
                </c:pt>
                <c:pt idx="120">
                  <c:v>420</c:v>
                </c:pt>
                <c:pt idx="121">
                  <c:v>421</c:v>
                </c:pt>
                <c:pt idx="122">
                  <c:v>422</c:v>
                </c:pt>
                <c:pt idx="123">
                  <c:v>423</c:v>
                </c:pt>
                <c:pt idx="124">
                  <c:v>424</c:v>
                </c:pt>
                <c:pt idx="125">
                  <c:v>425</c:v>
                </c:pt>
                <c:pt idx="126">
                  <c:v>426</c:v>
                </c:pt>
                <c:pt idx="127">
                  <c:v>427</c:v>
                </c:pt>
                <c:pt idx="128">
                  <c:v>428</c:v>
                </c:pt>
                <c:pt idx="129">
                  <c:v>429</c:v>
                </c:pt>
                <c:pt idx="130">
                  <c:v>430</c:v>
                </c:pt>
                <c:pt idx="131">
                  <c:v>431</c:v>
                </c:pt>
                <c:pt idx="132">
                  <c:v>432</c:v>
                </c:pt>
                <c:pt idx="133">
                  <c:v>433</c:v>
                </c:pt>
                <c:pt idx="134">
                  <c:v>434</c:v>
                </c:pt>
                <c:pt idx="135">
                  <c:v>435</c:v>
                </c:pt>
                <c:pt idx="136">
                  <c:v>436</c:v>
                </c:pt>
                <c:pt idx="137">
                  <c:v>437</c:v>
                </c:pt>
                <c:pt idx="138">
                  <c:v>438</c:v>
                </c:pt>
                <c:pt idx="139">
                  <c:v>439</c:v>
                </c:pt>
                <c:pt idx="140">
                  <c:v>440</c:v>
                </c:pt>
                <c:pt idx="141">
                  <c:v>441</c:v>
                </c:pt>
                <c:pt idx="142">
                  <c:v>442</c:v>
                </c:pt>
                <c:pt idx="143">
                  <c:v>443</c:v>
                </c:pt>
                <c:pt idx="144">
                  <c:v>444</c:v>
                </c:pt>
                <c:pt idx="145">
                  <c:v>445</c:v>
                </c:pt>
                <c:pt idx="146">
                  <c:v>446</c:v>
                </c:pt>
                <c:pt idx="147">
                  <c:v>447</c:v>
                </c:pt>
                <c:pt idx="148">
                  <c:v>448</c:v>
                </c:pt>
                <c:pt idx="149">
                  <c:v>449</c:v>
                </c:pt>
                <c:pt idx="150">
                  <c:v>450</c:v>
                </c:pt>
                <c:pt idx="151">
                  <c:v>451</c:v>
                </c:pt>
                <c:pt idx="152">
                  <c:v>452</c:v>
                </c:pt>
                <c:pt idx="153">
                  <c:v>453</c:v>
                </c:pt>
                <c:pt idx="154">
                  <c:v>454</c:v>
                </c:pt>
                <c:pt idx="155">
                  <c:v>455</c:v>
                </c:pt>
                <c:pt idx="156">
                  <c:v>456</c:v>
                </c:pt>
                <c:pt idx="157">
                  <c:v>457</c:v>
                </c:pt>
                <c:pt idx="158">
                  <c:v>458</c:v>
                </c:pt>
                <c:pt idx="159">
                  <c:v>459</c:v>
                </c:pt>
                <c:pt idx="160">
                  <c:v>460</c:v>
                </c:pt>
                <c:pt idx="161">
                  <c:v>461</c:v>
                </c:pt>
                <c:pt idx="162">
                  <c:v>462</c:v>
                </c:pt>
                <c:pt idx="163">
                  <c:v>463</c:v>
                </c:pt>
                <c:pt idx="164">
                  <c:v>464</c:v>
                </c:pt>
                <c:pt idx="165">
                  <c:v>465</c:v>
                </c:pt>
                <c:pt idx="166">
                  <c:v>466</c:v>
                </c:pt>
                <c:pt idx="167">
                  <c:v>467</c:v>
                </c:pt>
                <c:pt idx="168">
                  <c:v>468</c:v>
                </c:pt>
                <c:pt idx="169">
                  <c:v>469</c:v>
                </c:pt>
                <c:pt idx="170">
                  <c:v>470</c:v>
                </c:pt>
                <c:pt idx="171">
                  <c:v>471</c:v>
                </c:pt>
                <c:pt idx="172">
                  <c:v>472</c:v>
                </c:pt>
                <c:pt idx="173">
                  <c:v>473</c:v>
                </c:pt>
                <c:pt idx="174">
                  <c:v>474</c:v>
                </c:pt>
                <c:pt idx="175">
                  <c:v>475</c:v>
                </c:pt>
                <c:pt idx="176">
                  <c:v>476</c:v>
                </c:pt>
                <c:pt idx="177">
                  <c:v>477</c:v>
                </c:pt>
                <c:pt idx="178">
                  <c:v>478</c:v>
                </c:pt>
                <c:pt idx="179">
                  <c:v>479</c:v>
                </c:pt>
                <c:pt idx="180">
                  <c:v>480</c:v>
                </c:pt>
                <c:pt idx="181">
                  <c:v>481</c:v>
                </c:pt>
                <c:pt idx="182">
                  <c:v>482</c:v>
                </c:pt>
                <c:pt idx="183">
                  <c:v>483</c:v>
                </c:pt>
                <c:pt idx="184">
                  <c:v>484</c:v>
                </c:pt>
                <c:pt idx="185">
                  <c:v>485</c:v>
                </c:pt>
                <c:pt idx="186">
                  <c:v>486</c:v>
                </c:pt>
                <c:pt idx="187">
                  <c:v>487</c:v>
                </c:pt>
                <c:pt idx="188">
                  <c:v>488</c:v>
                </c:pt>
                <c:pt idx="189">
                  <c:v>489</c:v>
                </c:pt>
                <c:pt idx="190">
                  <c:v>490</c:v>
                </c:pt>
                <c:pt idx="191">
                  <c:v>491</c:v>
                </c:pt>
                <c:pt idx="192">
                  <c:v>492</c:v>
                </c:pt>
                <c:pt idx="193">
                  <c:v>493</c:v>
                </c:pt>
                <c:pt idx="194">
                  <c:v>494</c:v>
                </c:pt>
                <c:pt idx="195">
                  <c:v>495</c:v>
                </c:pt>
                <c:pt idx="196">
                  <c:v>496</c:v>
                </c:pt>
                <c:pt idx="197">
                  <c:v>497</c:v>
                </c:pt>
                <c:pt idx="198">
                  <c:v>498</c:v>
                </c:pt>
                <c:pt idx="199">
                  <c:v>499</c:v>
                </c:pt>
                <c:pt idx="200">
                  <c:v>500</c:v>
                </c:pt>
                <c:pt idx="201">
                  <c:v>501</c:v>
                </c:pt>
                <c:pt idx="202">
                  <c:v>502</c:v>
                </c:pt>
                <c:pt idx="203">
                  <c:v>503</c:v>
                </c:pt>
                <c:pt idx="204">
                  <c:v>504</c:v>
                </c:pt>
                <c:pt idx="205">
                  <c:v>505</c:v>
                </c:pt>
                <c:pt idx="206">
                  <c:v>506</c:v>
                </c:pt>
                <c:pt idx="207">
                  <c:v>507</c:v>
                </c:pt>
                <c:pt idx="208">
                  <c:v>508</c:v>
                </c:pt>
                <c:pt idx="209">
                  <c:v>509</c:v>
                </c:pt>
                <c:pt idx="210">
                  <c:v>510</c:v>
                </c:pt>
                <c:pt idx="211">
                  <c:v>511</c:v>
                </c:pt>
                <c:pt idx="212">
                  <c:v>512</c:v>
                </c:pt>
                <c:pt idx="213">
                  <c:v>513</c:v>
                </c:pt>
                <c:pt idx="214">
                  <c:v>514</c:v>
                </c:pt>
                <c:pt idx="215">
                  <c:v>515</c:v>
                </c:pt>
                <c:pt idx="216">
                  <c:v>516</c:v>
                </c:pt>
                <c:pt idx="217">
                  <c:v>517</c:v>
                </c:pt>
                <c:pt idx="218">
                  <c:v>518</c:v>
                </c:pt>
                <c:pt idx="219">
                  <c:v>519</c:v>
                </c:pt>
                <c:pt idx="220">
                  <c:v>520</c:v>
                </c:pt>
                <c:pt idx="221">
                  <c:v>521</c:v>
                </c:pt>
                <c:pt idx="222">
                  <c:v>522</c:v>
                </c:pt>
                <c:pt idx="223">
                  <c:v>523</c:v>
                </c:pt>
                <c:pt idx="224">
                  <c:v>524</c:v>
                </c:pt>
                <c:pt idx="225">
                  <c:v>525</c:v>
                </c:pt>
                <c:pt idx="226">
                  <c:v>526</c:v>
                </c:pt>
                <c:pt idx="227">
                  <c:v>527</c:v>
                </c:pt>
                <c:pt idx="228">
                  <c:v>528</c:v>
                </c:pt>
                <c:pt idx="229">
                  <c:v>529</c:v>
                </c:pt>
                <c:pt idx="230">
                  <c:v>530</c:v>
                </c:pt>
                <c:pt idx="231">
                  <c:v>531</c:v>
                </c:pt>
                <c:pt idx="232">
                  <c:v>532</c:v>
                </c:pt>
                <c:pt idx="233">
                  <c:v>533</c:v>
                </c:pt>
                <c:pt idx="234">
                  <c:v>534</c:v>
                </c:pt>
                <c:pt idx="235">
                  <c:v>535</c:v>
                </c:pt>
                <c:pt idx="236">
                  <c:v>536</c:v>
                </c:pt>
                <c:pt idx="237">
                  <c:v>537</c:v>
                </c:pt>
                <c:pt idx="238">
                  <c:v>538</c:v>
                </c:pt>
                <c:pt idx="239">
                  <c:v>539</c:v>
                </c:pt>
                <c:pt idx="240">
                  <c:v>540</c:v>
                </c:pt>
                <c:pt idx="241">
                  <c:v>541</c:v>
                </c:pt>
                <c:pt idx="242">
                  <c:v>542</c:v>
                </c:pt>
                <c:pt idx="243">
                  <c:v>543</c:v>
                </c:pt>
                <c:pt idx="244">
                  <c:v>544</c:v>
                </c:pt>
                <c:pt idx="245">
                  <c:v>545</c:v>
                </c:pt>
                <c:pt idx="246">
                  <c:v>546</c:v>
                </c:pt>
                <c:pt idx="247">
                  <c:v>547</c:v>
                </c:pt>
                <c:pt idx="248">
                  <c:v>548</c:v>
                </c:pt>
                <c:pt idx="249">
                  <c:v>549</c:v>
                </c:pt>
                <c:pt idx="250">
                  <c:v>550</c:v>
                </c:pt>
                <c:pt idx="251">
                  <c:v>551</c:v>
                </c:pt>
                <c:pt idx="252">
                  <c:v>552</c:v>
                </c:pt>
                <c:pt idx="253">
                  <c:v>553</c:v>
                </c:pt>
                <c:pt idx="254">
                  <c:v>554</c:v>
                </c:pt>
                <c:pt idx="255">
                  <c:v>555</c:v>
                </c:pt>
                <c:pt idx="256">
                  <c:v>556</c:v>
                </c:pt>
                <c:pt idx="257">
                  <c:v>557</c:v>
                </c:pt>
                <c:pt idx="258">
                  <c:v>558</c:v>
                </c:pt>
                <c:pt idx="259">
                  <c:v>559</c:v>
                </c:pt>
                <c:pt idx="260">
                  <c:v>560</c:v>
                </c:pt>
                <c:pt idx="261">
                  <c:v>561</c:v>
                </c:pt>
                <c:pt idx="262">
                  <c:v>562</c:v>
                </c:pt>
                <c:pt idx="263">
                  <c:v>563</c:v>
                </c:pt>
                <c:pt idx="264">
                  <c:v>564</c:v>
                </c:pt>
                <c:pt idx="265">
                  <c:v>565</c:v>
                </c:pt>
                <c:pt idx="266">
                  <c:v>566</c:v>
                </c:pt>
                <c:pt idx="267">
                  <c:v>567</c:v>
                </c:pt>
                <c:pt idx="268">
                  <c:v>568</c:v>
                </c:pt>
                <c:pt idx="269">
                  <c:v>569</c:v>
                </c:pt>
                <c:pt idx="270">
                  <c:v>570</c:v>
                </c:pt>
                <c:pt idx="271">
                  <c:v>571</c:v>
                </c:pt>
                <c:pt idx="272">
                  <c:v>572</c:v>
                </c:pt>
                <c:pt idx="273">
                  <c:v>573</c:v>
                </c:pt>
                <c:pt idx="274">
                  <c:v>574</c:v>
                </c:pt>
                <c:pt idx="275">
                  <c:v>575</c:v>
                </c:pt>
                <c:pt idx="276">
                  <c:v>576</c:v>
                </c:pt>
                <c:pt idx="277">
                  <c:v>577</c:v>
                </c:pt>
                <c:pt idx="278">
                  <c:v>578</c:v>
                </c:pt>
                <c:pt idx="279">
                  <c:v>579</c:v>
                </c:pt>
                <c:pt idx="280">
                  <c:v>580</c:v>
                </c:pt>
                <c:pt idx="281">
                  <c:v>581</c:v>
                </c:pt>
                <c:pt idx="282">
                  <c:v>582</c:v>
                </c:pt>
                <c:pt idx="283">
                  <c:v>583</c:v>
                </c:pt>
                <c:pt idx="284">
                  <c:v>584</c:v>
                </c:pt>
                <c:pt idx="285">
                  <c:v>585</c:v>
                </c:pt>
                <c:pt idx="286">
                  <c:v>586</c:v>
                </c:pt>
                <c:pt idx="287">
                  <c:v>587</c:v>
                </c:pt>
                <c:pt idx="288">
                  <c:v>588</c:v>
                </c:pt>
                <c:pt idx="289">
                  <c:v>589</c:v>
                </c:pt>
                <c:pt idx="290">
                  <c:v>590</c:v>
                </c:pt>
                <c:pt idx="291">
                  <c:v>591</c:v>
                </c:pt>
                <c:pt idx="292">
                  <c:v>592</c:v>
                </c:pt>
                <c:pt idx="293">
                  <c:v>593</c:v>
                </c:pt>
                <c:pt idx="294">
                  <c:v>594</c:v>
                </c:pt>
                <c:pt idx="295">
                  <c:v>595</c:v>
                </c:pt>
                <c:pt idx="296">
                  <c:v>596</c:v>
                </c:pt>
                <c:pt idx="297">
                  <c:v>597</c:v>
                </c:pt>
                <c:pt idx="298">
                  <c:v>598</c:v>
                </c:pt>
                <c:pt idx="299">
                  <c:v>599</c:v>
                </c:pt>
                <c:pt idx="300">
                  <c:v>600</c:v>
                </c:pt>
                <c:pt idx="301">
                  <c:v>601</c:v>
                </c:pt>
                <c:pt idx="302">
                  <c:v>602</c:v>
                </c:pt>
                <c:pt idx="303">
                  <c:v>603</c:v>
                </c:pt>
                <c:pt idx="304">
                  <c:v>604</c:v>
                </c:pt>
                <c:pt idx="305">
                  <c:v>605</c:v>
                </c:pt>
                <c:pt idx="306">
                  <c:v>606</c:v>
                </c:pt>
                <c:pt idx="307">
                  <c:v>607</c:v>
                </c:pt>
                <c:pt idx="308">
                  <c:v>608</c:v>
                </c:pt>
                <c:pt idx="309">
                  <c:v>609</c:v>
                </c:pt>
                <c:pt idx="310">
                  <c:v>610</c:v>
                </c:pt>
                <c:pt idx="311">
                  <c:v>611</c:v>
                </c:pt>
                <c:pt idx="312">
                  <c:v>612</c:v>
                </c:pt>
                <c:pt idx="313">
                  <c:v>613</c:v>
                </c:pt>
                <c:pt idx="314">
                  <c:v>614</c:v>
                </c:pt>
                <c:pt idx="315">
                  <c:v>615</c:v>
                </c:pt>
                <c:pt idx="316">
                  <c:v>616</c:v>
                </c:pt>
                <c:pt idx="317">
                  <c:v>617</c:v>
                </c:pt>
                <c:pt idx="318">
                  <c:v>618</c:v>
                </c:pt>
                <c:pt idx="319">
                  <c:v>619</c:v>
                </c:pt>
                <c:pt idx="320">
                  <c:v>620</c:v>
                </c:pt>
                <c:pt idx="321">
                  <c:v>621</c:v>
                </c:pt>
                <c:pt idx="322">
                  <c:v>622</c:v>
                </c:pt>
                <c:pt idx="323">
                  <c:v>623</c:v>
                </c:pt>
                <c:pt idx="324">
                  <c:v>624</c:v>
                </c:pt>
                <c:pt idx="325">
                  <c:v>625</c:v>
                </c:pt>
                <c:pt idx="326">
                  <c:v>626</c:v>
                </c:pt>
                <c:pt idx="327">
                  <c:v>627</c:v>
                </c:pt>
                <c:pt idx="328">
                  <c:v>628</c:v>
                </c:pt>
                <c:pt idx="329">
                  <c:v>629</c:v>
                </c:pt>
                <c:pt idx="330">
                  <c:v>630</c:v>
                </c:pt>
                <c:pt idx="331">
                  <c:v>631</c:v>
                </c:pt>
                <c:pt idx="332">
                  <c:v>632</c:v>
                </c:pt>
                <c:pt idx="333">
                  <c:v>633</c:v>
                </c:pt>
                <c:pt idx="334">
                  <c:v>634</c:v>
                </c:pt>
                <c:pt idx="335">
                  <c:v>635</c:v>
                </c:pt>
                <c:pt idx="336">
                  <c:v>636</c:v>
                </c:pt>
                <c:pt idx="337">
                  <c:v>637</c:v>
                </c:pt>
                <c:pt idx="338">
                  <c:v>638</c:v>
                </c:pt>
                <c:pt idx="339">
                  <c:v>639</c:v>
                </c:pt>
                <c:pt idx="340">
                  <c:v>640</c:v>
                </c:pt>
                <c:pt idx="341">
                  <c:v>641</c:v>
                </c:pt>
                <c:pt idx="342">
                  <c:v>642</c:v>
                </c:pt>
                <c:pt idx="343">
                  <c:v>643</c:v>
                </c:pt>
                <c:pt idx="344">
                  <c:v>644</c:v>
                </c:pt>
                <c:pt idx="345">
                  <c:v>645</c:v>
                </c:pt>
                <c:pt idx="346">
                  <c:v>646</c:v>
                </c:pt>
                <c:pt idx="347">
                  <c:v>647</c:v>
                </c:pt>
                <c:pt idx="348">
                  <c:v>648</c:v>
                </c:pt>
                <c:pt idx="349">
                  <c:v>649</c:v>
                </c:pt>
                <c:pt idx="350">
                  <c:v>650</c:v>
                </c:pt>
                <c:pt idx="351">
                  <c:v>651</c:v>
                </c:pt>
                <c:pt idx="352">
                  <c:v>652</c:v>
                </c:pt>
                <c:pt idx="353">
                  <c:v>653</c:v>
                </c:pt>
                <c:pt idx="354">
                  <c:v>654</c:v>
                </c:pt>
                <c:pt idx="355">
                  <c:v>655</c:v>
                </c:pt>
                <c:pt idx="356">
                  <c:v>656</c:v>
                </c:pt>
                <c:pt idx="357">
                  <c:v>657</c:v>
                </c:pt>
                <c:pt idx="358">
                  <c:v>658</c:v>
                </c:pt>
                <c:pt idx="359">
                  <c:v>659</c:v>
                </c:pt>
                <c:pt idx="360">
                  <c:v>660</c:v>
                </c:pt>
                <c:pt idx="361">
                  <c:v>661</c:v>
                </c:pt>
                <c:pt idx="362">
                  <c:v>662</c:v>
                </c:pt>
                <c:pt idx="363">
                  <c:v>663</c:v>
                </c:pt>
                <c:pt idx="364">
                  <c:v>664</c:v>
                </c:pt>
                <c:pt idx="365">
                  <c:v>665</c:v>
                </c:pt>
                <c:pt idx="366">
                  <c:v>666</c:v>
                </c:pt>
                <c:pt idx="367">
                  <c:v>667</c:v>
                </c:pt>
                <c:pt idx="368">
                  <c:v>668</c:v>
                </c:pt>
                <c:pt idx="369">
                  <c:v>669</c:v>
                </c:pt>
                <c:pt idx="370">
                  <c:v>670</c:v>
                </c:pt>
                <c:pt idx="371">
                  <c:v>671</c:v>
                </c:pt>
                <c:pt idx="372">
                  <c:v>672</c:v>
                </c:pt>
                <c:pt idx="373">
                  <c:v>673</c:v>
                </c:pt>
                <c:pt idx="374">
                  <c:v>674</c:v>
                </c:pt>
                <c:pt idx="375">
                  <c:v>675</c:v>
                </c:pt>
                <c:pt idx="376">
                  <c:v>676</c:v>
                </c:pt>
                <c:pt idx="377">
                  <c:v>677</c:v>
                </c:pt>
                <c:pt idx="378">
                  <c:v>678</c:v>
                </c:pt>
                <c:pt idx="379">
                  <c:v>679</c:v>
                </c:pt>
                <c:pt idx="380">
                  <c:v>680</c:v>
                </c:pt>
                <c:pt idx="381">
                  <c:v>681</c:v>
                </c:pt>
                <c:pt idx="382">
                  <c:v>682</c:v>
                </c:pt>
                <c:pt idx="383">
                  <c:v>683</c:v>
                </c:pt>
                <c:pt idx="384">
                  <c:v>684</c:v>
                </c:pt>
                <c:pt idx="385">
                  <c:v>685</c:v>
                </c:pt>
                <c:pt idx="386">
                  <c:v>686</c:v>
                </c:pt>
                <c:pt idx="387">
                  <c:v>687</c:v>
                </c:pt>
                <c:pt idx="388">
                  <c:v>688</c:v>
                </c:pt>
                <c:pt idx="389">
                  <c:v>689</c:v>
                </c:pt>
                <c:pt idx="390">
                  <c:v>690</c:v>
                </c:pt>
                <c:pt idx="391">
                  <c:v>691</c:v>
                </c:pt>
                <c:pt idx="392">
                  <c:v>692</c:v>
                </c:pt>
                <c:pt idx="393">
                  <c:v>693</c:v>
                </c:pt>
                <c:pt idx="394">
                  <c:v>694</c:v>
                </c:pt>
                <c:pt idx="395">
                  <c:v>695</c:v>
                </c:pt>
                <c:pt idx="396">
                  <c:v>696</c:v>
                </c:pt>
                <c:pt idx="397">
                  <c:v>697</c:v>
                </c:pt>
                <c:pt idx="398">
                  <c:v>698</c:v>
                </c:pt>
                <c:pt idx="399">
                  <c:v>699</c:v>
                </c:pt>
                <c:pt idx="400">
                  <c:v>700</c:v>
                </c:pt>
                <c:pt idx="401">
                  <c:v>701</c:v>
                </c:pt>
                <c:pt idx="402">
                  <c:v>702</c:v>
                </c:pt>
                <c:pt idx="403">
                  <c:v>703</c:v>
                </c:pt>
                <c:pt idx="404">
                  <c:v>704</c:v>
                </c:pt>
                <c:pt idx="405">
                  <c:v>705</c:v>
                </c:pt>
                <c:pt idx="406">
                  <c:v>706</c:v>
                </c:pt>
                <c:pt idx="407">
                  <c:v>707</c:v>
                </c:pt>
                <c:pt idx="408">
                  <c:v>708</c:v>
                </c:pt>
                <c:pt idx="409">
                  <c:v>709</c:v>
                </c:pt>
                <c:pt idx="410">
                  <c:v>710</c:v>
                </c:pt>
                <c:pt idx="411">
                  <c:v>711</c:v>
                </c:pt>
                <c:pt idx="412">
                  <c:v>712</c:v>
                </c:pt>
                <c:pt idx="413">
                  <c:v>713</c:v>
                </c:pt>
                <c:pt idx="414">
                  <c:v>714</c:v>
                </c:pt>
                <c:pt idx="415">
                  <c:v>715</c:v>
                </c:pt>
                <c:pt idx="416">
                  <c:v>716</c:v>
                </c:pt>
                <c:pt idx="417">
                  <c:v>717</c:v>
                </c:pt>
                <c:pt idx="418">
                  <c:v>718</c:v>
                </c:pt>
                <c:pt idx="419">
                  <c:v>719</c:v>
                </c:pt>
                <c:pt idx="420">
                  <c:v>720</c:v>
                </c:pt>
                <c:pt idx="421">
                  <c:v>721</c:v>
                </c:pt>
                <c:pt idx="422">
                  <c:v>722</c:v>
                </c:pt>
                <c:pt idx="423">
                  <c:v>723</c:v>
                </c:pt>
                <c:pt idx="424">
                  <c:v>724</c:v>
                </c:pt>
                <c:pt idx="425">
                  <c:v>725</c:v>
                </c:pt>
                <c:pt idx="426">
                  <c:v>726</c:v>
                </c:pt>
                <c:pt idx="427">
                  <c:v>727</c:v>
                </c:pt>
                <c:pt idx="428">
                  <c:v>728</c:v>
                </c:pt>
                <c:pt idx="429">
                  <c:v>729</c:v>
                </c:pt>
                <c:pt idx="430">
                  <c:v>730</c:v>
                </c:pt>
                <c:pt idx="431">
                  <c:v>731</c:v>
                </c:pt>
                <c:pt idx="432">
                  <c:v>732</c:v>
                </c:pt>
                <c:pt idx="433">
                  <c:v>733</c:v>
                </c:pt>
                <c:pt idx="434">
                  <c:v>734</c:v>
                </c:pt>
                <c:pt idx="435">
                  <c:v>735</c:v>
                </c:pt>
                <c:pt idx="436">
                  <c:v>736</c:v>
                </c:pt>
                <c:pt idx="437">
                  <c:v>737</c:v>
                </c:pt>
                <c:pt idx="438">
                  <c:v>738</c:v>
                </c:pt>
                <c:pt idx="439">
                  <c:v>739</c:v>
                </c:pt>
                <c:pt idx="440">
                  <c:v>740</c:v>
                </c:pt>
                <c:pt idx="441">
                  <c:v>741</c:v>
                </c:pt>
                <c:pt idx="442">
                  <c:v>742</c:v>
                </c:pt>
                <c:pt idx="443">
                  <c:v>743</c:v>
                </c:pt>
                <c:pt idx="444">
                  <c:v>744</c:v>
                </c:pt>
                <c:pt idx="445">
                  <c:v>745</c:v>
                </c:pt>
                <c:pt idx="446">
                  <c:v>746</c:v>
                </c:pt>
                <c:pt idx="447">
                  <c:v>747</c:v>
                </c:pt>
                <c:pt idx="448">
                  <c:v>748</c:v>
                </c:pt>
                <c:pt idx="449">
                  <c:v>749</c:v>
                </c:pt>
                <c:pt idx="450">
                  <c:v>750</c:v>
                </c:pt>
                <c:pt idx="451">
                  <c:v>751</c:v>
                </c:pt>
                <c:pt idx="452">
                  <c:v>752</c:v>
                </c:pt>
                <c:pt idx="453">
                  <c:v>753</c:v>
                </c:pt>
                <c:pt idx="454">
                  <c:v>754</c:v>
                </c:pt>
                <c:pt idx="455">
                  <c:v>755</c:v>
                </c:pt>
                <c:pt idx="456">
                  <c:v>756</c:v>
                </c:pt>
                <c:pt idx="457">
                  <c:v>757</c:v>
                </c:pt>
                <c:pt idx="458">
                  <c:v>758</c:v>
                </c:pt>
                <c:pt idx="459">
                  <c:v>759</c:v>
                </c:pt>
                <c:pt idx="460">
                  <c:v>760</c:v>
                </c:pt>
                <c:pt idx="461">
                  <c:v>761</c:v>
                </c:pt>
                <c:pt idx="462">
                  <c:v>762</c:v>
                </c:pt>
                <c:pt idx="463">
                  <c:v>763</c:v>
                </c:pt>
                <c:pt idx="464">
                  <c:v>764</c:v>
                </c:pt>
                <c:pt idx="465">
                  <c:v>765</c:v>
                </c:pt>
                <c:pt idx="466">
                  <c:v>766</c:v>
                </c:pt>
                <c:pt idx="467">
                  <c:v>767</c:v>
                </c:pt>
                <c:pt idx="468">
                  <c:v>768</c:v>
                </c:pt>
                <c:pt idx="469">
                  <c:v>769</c:v>
                </c:pt>
                <c:pt idx="470">
                  <c:v>770</c:v>
                </c:pt>
                <c:pt idx="471">
                  <c:v>771</c:v>
                </c:pt>
                <c:pt idx="472">
                  <c:v>772</c:v>
                </c:pt>
                <c:pt idx="473">
                  <c:v>773</c:v>
                </c:pt>
                <c:pt idx="474">
                  <c:v>774</c:v>
                </c:pt>
                <c:pt idx="475">
                  <c:v>775</c:v>
                </c:pt>
                <c:pt idx="476">
                  <c:v>776</c:v>
                </c:pt>
                <c:pt idx="477">
                  <c:v>777</c:v>
                </c:pt>
                <c:pt idx="478">
                  <c:v>778</c:v>
                </c:pt>
                <c:pt idx="479">
                  <c:v>779</c:v>
                </c:pt>
                <c:pt idx="480">
                  <c:v>780</c:v>
                </c:pt>
                <c:pt idx="481">
                  <c:v>781</c:v>
                </c:pt>
                <c:pt idx="482">
                  <c:v>782</c:v>
                </c:pt>
                <c:pt idx="483">
                  <c:v>783</c:v>
                </c:pt>
                <c:pt idx="484">
                  <c:v>784</c:v>
                </c:pt>
                <c:pt idx="485">
                  <c:v>785</c:v>
                </c:pt>
                <c:pt idx="486">
                  <c:v>786</c:v>
                </c:pt>
                <c:pt idx="487">
                  <c:v>787</c:v>
                </c:pt>
                <c:pt idx="488">
                  <c:v>788</c:v>
                </c:pt>
                <c:pt idx="489">
                  <c:v>789</c:v>
                </c:pt>
                <c:pt idx="490">
                  <c:v>790</c:v>
                </c:pt>
                <c:pt idx="491">
                  <c:v>791</c:v>
                </c:pt>
                <c:pt idx="492">
                  <c:v>792</c:v>
                </c:pt>
                <c:pt idx="493">
                  <c:v>793</c:v>
                </c:pt>
                <c:pt idx="494">
                  <c:v>794</c:v>
                </c:pt>
                <c:pt idx="495">
                  <c:v>795</c:v>
                </c:pt>
                <c:pt idx="496">
                  <c:v>796</c:v>
                </c:pt>
                <c:pt idx="497">
                  <c:v>797</c:v>
                </c:pt>
                <c:pt idx="498">
                  <c:v>798</c:v>
                </c:pt>
                <c:pt idx="499">
                  <c:v>799</c:v>
                </c:pt>
                <c:pt idx="500">
                  <c:v>800</c:v>
                </c:pt>
                <c:pt idx="501">
                  <c:v>801</c:v>
                </c:pt>
                <c:pt idx="502">
                  <c:v>802</c:v>
                </c:pt>
                <c:pt idx="503">
                  <c:v>803</c:v>
                </c:pt>
                <c:pt idx="504">
                  <c:v>804</c:v>
                </c:pt>
                <c:pt idx="505">
                  <c:v>805</c:v>
                </c:pt>
                <c:pt idx="506">
                  <c:v>806</c:v>
                </c:pt>
                <c:pt idx="507">
                  <c:v>807</c:v>
                </c:pt>
                <c:pt idx="508">
                  <c:v>808</c:v>
                </c:pt>
                <c:pt idx="509">
                  <c:v>809</c:v>
                </c:pt>
                <c:pt idx="510">
                  <c:v>810</c:v>
                </c:pt>
                <c:pt idx="511">
                  <c:v>811</c:v>
                </c:pt>
                <c:pt idx="512">
                  <c:v>812</c:v>
                </c:pt>
                <c:pt idx="513">
                  <c:v>813</c:v>
                </c:pt>
                <c:pt idx="514">
                  <c:v>814</c:v>
                </c:pt>
                <c:pt idx="515">
                  <c:v>815</c:v>
                </c:pt>
                <c:pt idx="516">
                  <c:v>816</c:v>
                </c:pt>
                <c:pt idx="517">
                  <c:v>817</c:v>
                </c:pt>
                <c:pt idx="518">
                  <c:v>818</c:v>
                </c:pt>
                <c:pt idx="519">
                  <c:v>819</c:v>
                </c:pt>
                <c:pt idx="520">
                  <c:v>820</c:v>
                </c:pt>
                <c:pt idx="521">
                  <c:v>821</c:v>
                </c:pt>
                <c:pt idx="522">
                  <c:v>822</c:v>
                </c:pt>
                <c:pt idx="523">
                  <c:v>823</c:v>
                </c:pt>
                <c:pt idx="524">
                  <c:v>824</c:v>
                </c:pt>
                <c:pt idx="525">
                  <c:v>825</c:v>
                </c:pt>
                <c:pt idx="526">
                  <c:v>826</c:v>
                </c:pt>
                <c:pt idx="527">
                  <c:v>827</c:v>
                </c:pt>
                <c:pt idx="528">
                  <c:v>828</c:v>
                </c:pt>
                <c:pt idx="529">
                  <c:v>829</c:v>
                </c:pt>
                <c:pt idx="530">
                  <c:v>830</c:v>
                </c:pt>
                <c:pt idx="531">
                  <c:v>831</c:v>
                </c:pt>
                <c:pt idx="532">
                  <c:v>832</c:v>
                </c:pt>
                <c:pt idx="533">
                  <c:v>833</c:v>
                </c:pt>
                <c:pt idx="534">
                  <c:v>834</c:v>
                </c:pt>
                <c:pt idx="535">
                  <c:v>835</c:v>
                </c:pt>
                <c:pt idx="536">
                  <c:v>836</c:v>
                </c:pt>
                <c:pt idx="537">
                  <c:v>837</c:v>
                </c:pt>
                <c:pt idx="538">
                  <c:v>838</c:v>
                </c:pt>
                <c:pt idx="539">
                  <c:v>839</c:v>
                </c:pt>
                <c:pt idx="540">
                  <c:v>840</c:v>
                </c:pt>
                <c:pt idx="541">
                  <c:v>841</c:v>
                </c:pt>
                <c:pt idx="542">
                  <c:v>842</c:v>
                </c:pt>
                <c:pt idx="543">
                  <c:v>843</c:v>
                </c:pt>
                <c:pt idx="544">
                  <c:v>844</c:v>
                </c:pt>
                <c:pt idx="545">
                  <c:v>845</c:v>
                </c:pt>
                <c:pt idx="546">
                  <c:v>846</c:v>
                </c:pt>
                <c:pt idx="547">
                  <c:v>847</c:v>
                </c:pt>
                <c:pt idx="548">
                  <c:v>848</c:v>
                </c:pt>
                <c:pt idx="549">
                  <c:v>849</c:v>
                </c:pt>
                <c:pt idx="550">
                  <c:v>850</c:v>
                </c:pt>
                <c:pt idx="551">
                  <c:v>851</c:v>
                </c:pt>
                <c:pt idx="552">
                  <c:v>852</c:v>
                </c:pt>
                <c:pt idx="553">
                  <c:v>853</c:v>
                </c:pt>
                <c:pt idx="554">
                  <c:v>854</c:v>
                </c:pt>
                <c:pt idx="555">
                  <c:v>855</c:v>
                </c:pt>
                <c:pt idx="556">
                  <c:v>856</c:v>
                </c:pt>
                <c:pt idx="557">
                  <c:v>857</c:v>
                </c:pt>
                <c:pt idx="558">
                  <c:v>858</c:v>
                </c:pt>
                <c:pt idx="559">
                  <c:v>859</c:v>
                </c:pt>
                <c:pt idx="560">
                  <c:v>860</c:v>
                </c:pt>
                <c:pt idx="561">
                  <c:v>861</c:v>
                </c:pt>
                <c:pt idx="562">
                  <c:v>862</c:v>
                </c:pt>
                <c:pt idx="563">
                  <c:v>863</c:v>
                </c:pt>
                <c:pt idx="564">
                  <c:v>864</c:v>
                </c:pt>
                <c:pt idx="565">
                  <c:v>865</c:v>
                </c:pt>
                <c:pt idx="566">
                  <c:v>866</c:v>
                </c:pt>
                <c:pt idx="567">
                  <c:v>867</c:v>
                </c:pt>
                <c:pt idx="568">
                  <c:v>868</c:v>
                </c:pt>
                <c:pt idx="569">
                  <c:v>869</c:v>
                </c:pt>
                <c:pt idx="570">
                  <c:v>870</c:v>
                </c:pt>
                <c:pt idx="571">
                  <c:v>871</c:v>
                </c:pt>
                <c:pt idx="572">
                  <c:v>872</c:v>
                </c:pt>
                <c:pt idx="573">
                  <c:v>873</c:v>
                </c:pt>
                <c:pt idx="574">
                  <c:v>874</c:v>
                </c:pt>
                <c:pt idx="575">
                  <c:v>875</c:v>
                </c:pt>
                <c:pt idx="576">
                  <c:v>876</c:v>
                </c:pt>
                <c:pt idx="577">
                  <c:v>877</c:v>
                </c:pt>
                <c:pt idx="578">
                  <c:v>878</c:v>
                </c:pt>
                <c:pt idx="579">
                  <c:v>879</c:v>
                </c:pt>
                <c:pt idx="580">
                  <c:v>880</c:v>
                </c:pt>
                <c:pt idx="581">
                  <c:v>881</c:v>
                </c:pt>
                <c:pt idx="582">
                  <c:v>882</c:v>
                </c:pt>
                <c:pt idx="583">
                  <c:v>883</c:v>
                </c:pt>
                <c:pt idx="584">
                  <c:v>884</c:v>
                </c:pt>
                <c:pt idx="585">
                  <c:v>885</c:v>
                </c:pt>
                <c:pt idx="586">
                  <c:v>886</c:v>
                </c:pt>
                <c:pt idx="587">
                  <c:v>887</c:v>
                </c:pt>
                <c:pt idx="588">
                  <c:v>888</c:v>
                </c:pt>
                <c:pt idx="589">
                  <c:v>889</c:v>
                </c:pt>
                <c:pt idx="590">
                  <c:v>890</c:v>
                </c:pt>
                <c:pt idx="591">
                  <c:v>891</c:v>
                </c:pt>
                <c:pt idx="592">
                  <c:v>892</c:v>
                </c:pt>
                <c:pt idx="593">
                  <c:v>893</c:v>
                </c:pt>
                <c:pt idx="594">
                  <c:v>894</c:v>
                </c:pt>
                <c:pt idx="595">
                  <c:v>895</c:v>
                </c:pt>
                <c:pt idx="596">
                  <c:v>896</c:v>
                </c:pt>
                <c:pt idx="597">
                  <c:v>897</c:v>
                </c:pt>
                <c:pt idx="598">
                  <c:v>898</c:v>
                </c:pt>
                <c:pt idx="599">
                  <c:v>899</c:v>
                </c:pt>
                <c:pt idx="600">
                  <c:v>900</c:v>
                </c:pt>
                <c:pt idx="601">
                  <c:v>901</c:v>
                </c:pt>
                <c:pt idx="602">
                  <c:v>902</c:v>
                </c:pt>
                <c:pt idx="603">
                  <c:v>903</c:v>
                </c:pt>
                <c:pt idx="604">
                  <c:v>904</c:v>
                </c:pt>
                <c:pt idx="605">
                  <c:v>905</c:v>
                </c:pt>
                <c:pt idx="606">
                  <c:v>906</c:v>
                </c:pt>
                <c:pt idx="607">
                  <c:v>907</c:v>
                </c:pt>
                <c:pt idx="608">
                  <c:v>908</c:v>
                </c:pt>
                <c:pt idx="609">
                  <c:v>909</c:v>
                </c:pt>
                <c:pt idx="610">
                  <c:v>910</c:v>
                </c:pt>
                <c:pt idx="611">
                  <c:v>911</c:v>
                </c:pt>
                <c:pt idx="612">
                  <c:v>912</c:v>
                </c:pt>
                <c:pt idx="613">
                  <c:v>913</c:v>
                </c:pt>
                <c:pt idx="614">
                  <c:v>914</c:v>
                </c:pt>
                <c:pt idx="615">
                  <c:v>915</c:v>
                </c:pt>
                <c:pt idx="616">
                  <c:v>916</c:v>
                </c:pt>
                <c:pt idx="617">
                  <c:v>917</c:v>
                </c:pt>
                <c:pt idx="618">
                  <c:v>918</c:v>
                </c:pt>
                <c:pt idx="619">
                  <c:v>919</c:v>
                </c:pt>
                <c:pt idx="620">
                  <c:v>920</c:v>
                </c:pt>
                <c:pt idx="621">
                  <c:v>921</c:v>
                </c:pt>
                <c:pt idx="622">
                  <c:v>922</c:v>
                </c:pt>
                <c:pt idx="623">
                  <c:v>923</c:v>
                </c:pt>
                <c:pt idx="624">
                  <c:v>924</c:v>
                </c:pt>
                <c:pt idx="625">
                  <c:v>925</c:v>
                </c:pt>
                <c:pt idx="626">
                  <c:v>926</c:v>
                </c:pt>
                <c:pt idx="627">
                  <c:v>927</c:v>
                </c:pt>
                <c:pt idx="628">
                  <c:v>928</c:v>
                </c:pt>
                <c:pt idx="629">
                  <c:v>929</c:v>
                </c:pt>
                <c:pt idx="630">
                  <c:v>930</c:v>
                </c:pt>
                <c:pt idx="631">
                  <c:v>931</c:v>
                </c:pt>
                <c:pt idx="632">
                  <c:v>932</c:v>
                </c:pt>
                <c:pt idx="633">
                  <c:v>933</c:v>
                </c:pt>
                <c:pt idx="634">
                  <c:v>934</c:v>
                </c:pt>
                <c:pt idx="635">
                  <c:v>935</c:v>
                </c:pt>
                <c:pt idx="636">
                  <c:v>936</c:v>
                </c:pt>
                <c:pt idx="637">
                  <c:v>937</c:v>
                </c:pt>
                <c:pt idx="638">
                  <c:v>938</c:v>
                </c:pt>
                <c:pt idx="639">
                  <c:v>939</c:v>
                </c:pt>
                <c:pt idx="640">
                  <c:v>940</c:v>
                </c:pt>
                <c:pt idx="641">
                  <c:v>941</c:v>
                </c:pt>
                <c:pt idx="642">
                  <c:v>942</c:v>
                </c:pt>
                <c:pt idx="643">
                  <c:v>943</c:v>
                </c:pt>
                <c:pt idx="644">
                  <c:v>944</c:v>
                </c:pt>
                <c:pt idx="645">
                  <c:v>945</c:v>
                </c:pt>
                <c:pt idx="646">
                  <c:v>946</c:v>
                </c:pt>
                <c:pt idx="647">
                  <c:v>947</c:v>
                </c:pt>
                <c:pt idx="648">
                  <c:v>948</c:v>
                </c:pt>
                <c:pt idx="649">
                  <c:v>949</c:v>
                </c:pt>
                <c:pt idx="650">
                  <c:v>950</c:v>
                </c:pt>
                <c:pt idx="651">
                  <c:v>951</c:v>
                </c:pt>
                <c:pt idx="652">
                  <c:v>952</c:v>
                </c:pt>
                <c:pt idx="653">
                  <c:v>953</c:v>
                </c:pt>
                <c:pt idx="654">
                  <c:v>954</c:v>
                </c:pt>
                <c:pt idx="655">
                  <c:v>955</c:v>
                </c:pt>
                <c:pt idx="656">
                  <c:v>956</c:v>
                </c:pt>
                <c:pt idx="657">
                  <c:v>957</c:v>
                </c:pt>
                <c:pt idx="658">
                  <c:v>958</c:v>
                </c:pt>
                <c:pt idx="659">
                  <c:v>959</c:v>
                </c:pt>
                <c:pt idx="660">
                  <c:v>960</c:v>
                </c:pt>
                <c:pt idx="661">
                  <c:v>961</c:v>
                </c:pt>
                <c:pt idx="662">
                  <c:v>962</c:v>
                </c:pt>
                <c:pt idx="663">
                  <c:v>963</c:v>
                </c:pt>
                <c:pt idx="664">
                  <c:v>964</c:v>
                </c:pt>
                <c:pt idx="665">
                  <c:v>965</c:v>
                </c:pt>
                <c:pt idx="666">
                  <c:v>966</c:v>
                </c:pt>
                <c:pt idx="667">
                  <c:v>967</c:v>
                </c:pt>
                <c:pt idx="668">
                  <c:v>968</c:v>
                </c:pt>
                <c:pt idx="669">
                  <c:v>969</c:v>
                </c:pt>
                <c:pt idx="670">
                  <c:v>970</c:v>
                </c:pt>
                <c:pt idx="671">
                  <c:v>971</c:v>
                </c:pt>
                <c:pt idx="672">
                  <c:v>972</c:v>
                </c:pt>
                <c:pt idx="673">
                  <c:v>973</c:v>
                </c:pt>
                <c:pt idx="674">
                  <c:v>974</c:v>
                </c:pt>
                <c:pt idx="675">
                  <c:v>975</c:v>
                </c:pt>
                <c:pt idx="676">
                  <c:v>976</c:v>
                </c:pt>
                <c:pt idx="677">
                  <c:v>977</c:v>
                </c:pt>
                <c:pt idx="678">
                  <c:v>978</c:v>
                </c:pt>
                <c:pt idx="679">
                  <c:v>979</c:v>
                </c:pt>
                <c:pt idx="680">
                  <c:v>980</c:v>
                </c:pt>
                <c:pt idx="681">
                  <c:v>981</c:v>
                </c:pt>
                <c:pt idx="682">
                  <c:v>982</c:v>
                </c:pt>
                <c:pt idx="683">
                  <c:v>983</c:v>
                </c:pt>
                <c:pt idx="684">
                  <c:v>984</c:v>
                </c:pt>
                <c:pt idx="685">
                  <c:v>985</c:v>
                </c:pt>
                <c:pt idx="686">
                  <c:v>986</c:v>
                </c:pt>
                <c:pt idx="687">
                  <c:v>987</c:v>
                </c:pt>
                <c:pt idx="688">
                  <c:v>988</c:v>
                </c:pt>
                <c:pt idx="689">
                  <c:v>989</c:v>
                </c:pt>
                <c:pt idx="690">
                  <c:v>990</c:v>
                </c:pt>
                <c:pt idx="691">
                  <c:v>991</c:v>
                </c:pt>
                <c:pt idx="692">
                  <c:v>992</c:v>
                </c:pt>
                <c:pt idx="693">
                  <c:v>993</c:v>
                </c:pt>
                <c:pt idx="694">
                  <c:v>994</c:v>
                </c:pt>
                <c:pt idx="695">
                  <c:v>995</c:v>
                </c:pt>
                <c:pt idx="696">
                  <c:v>996</c:v>
                </c:pt>
                <c:pt idx="697">
                  <c:v>997</c:v>
                </c:pt>
                <c:pt idx="698">
                  <c:v>998</c:v>
                </c:pt>
                <c:pt idx="699">
                  <c:v>999</c:v>
                </c:pt>
                <c:pt idx="700">
                  <c:v>1000</c:v>
                </c:pt>
                <c:pt idx="701">
                  <c:v>1001</c:v>
                </c:pt>
                <c:pt idx="702">
                  <c:v>1002</c:v>
                </c:pt>
                <c:pt idx="703">
                  <c:v>1003</c:v>
                </c:pt>
                <c:pt idx="704">
                  <c:v>1004</c:v>
                </c:pt>
                <c:pt idx="705">
                  <c:v>1005</c:v>
                </c:pt>
                <c:pt idx="706">
                  <c:v>1006</c:v>
                </c:pt>
                <c:pt idx="707">
                  <c:v>1007</c:v>
                </c:pt>
                <c:pt idx="708">
                  <c:v>1008</c:v>
                </c:pt>
                <c:pt idx="709">
                  <c:v>1009</c:v>
                </c:pt>
                <c:pt idx="710">
                  <c:v>1010</c:v>
                </c:pt>
                <c:pt idx="711">
                  <c:v>1011</c:v>
                </c:pt>
                <c:pt idx="712">
                  <c:v>1012</c:v>
                </c:pt>
                <c:pt idx="713">
                  <c:v>1013</c:v>
                </c:pt>
                <c:pt idx="714">
                  <c:v>1014</c:v>
                </c:pt>
                <c:pt idx="715">
                  <c:v>1015</c:v>
                </c:pt>
                <c:pt idx="716">
                  <c:v>1016</c:v>
                </c:pt>
                <c:pt idx="717">
                  <c:v>1017</c:v>
                </c:pt>
                <c:pt idx="718">
                  <c:v>1018</c:v>
                </c:pt>
                <c:pt idx="719">
                  <c:v>1019</c:v>
                </c:pt>
                <c:pt idx="720">
                  <c:v>1020</c:v>
                </c:pt>
                <c:pt idx="721">
                  <c:v>1021</c:v>
                </c:pt>
                <c:pt idx="722">
                  <c:v>1022</c:v>
                </c:pt>
                <c:pt idx="723">
                  <c:v>1023</c:v>
                </c:pt>
                <c:pt idx="724">
                  <c:v>1024</c:v>
                </c:pt>
                <c:pt idx="725">
                  <c:v>1025</c:v>
                </c:pt>
                <c:pt idx="726">
                  <c:v>1026</c:v>
                </c:pt>
                <c:pt idx="727">
                  <c:v>1027</c:v>
                </c:pt>
                <c:pt idx="728">
                  <c:v>1028</c:v>
                </c:pt>
                <c:pt idx="729">
                  <c:v>1029</c:v>
                </c:pt>
                <c:pt idx="730">
                  <c:v>1030</c:v>
                </c:pt>
                <c:pt idx="731">
                  <c:v>1031</c:v>
                </c:pt>
                <c:pt idx="732">
                  <c:v>1032</c:v>
                </c:pt>
                <c:pt idx="733">
                  <c:v>1033</c:v>
                </c:pt>
                <c:pt idx="734">
                  <c:v>1034</c:v>
                </c:pt>
                <c:pt idx="735">
                  <c:v>1035</c:v>
                </c:pt>
                <c:pt idx="736">
                  <c:v>1036</c:v>
                </c:pt>
                <c:pt idx="737">
                  <c:v>1037</c:v>
                </c:pt>
                <c:pt idx="738">
                  <c:v>1038</c:v>
                </c:pt>
                <c:pt idx="739">
                  <c:v>1039</c:v>
                </c:pt>
                <c:pt idx="740">
                  <c:v>1040</c:v>
                </c:pt>
                <c:pt idx="741">
                  <c:v>1041</c:v>
                </c:pt>
                <c:pt idx="742">
                  <c:v>1042</c:v>
                </c:pt>
                <c:pt idx="743">
                  <c:v>1043</c:v>
                </c:pt>
                <c:pt idx="744">
                  <c:v>1044</c:v>
                </c:pt>
                <c:pt idx="745">
                  <c:v>1045</c:v>
                </c:pt>
                <c:pt idx="746">
                  <c:v>1046</c:v>
                </c:pt>
                <c:pt idx="747">
                  <c:v>1047</c:v>
                </c:pt>
                <c:pt idx="748">
                  <c:v>1048</c:v>
                </c:pt>
                <c:pt idx="749">
                  <c:v>1049</c:v>
                </c:pt>
                <c:pt idx="750">
                  <c:v>1050</c:v>
                </c:pt>
                <c:pt idx="751">
                  <c:v>1051</c:v>
                </c:pt>
                <c:pt idx="752">
                  <c:v>1052</c:v>
                </c:pt>
                <c:pt idx="753">
                  <c:v>1053</c:v>
                </c:pt>
                <c:pt idx="754">
                  <c:v>1054</c:v>
                </c:pt>
                <c:pt idx="755">
                  <c:v>1055</c:v>
                </c:pt>
                <c:pt idx="756">
                  <c:v>1056</c:v>
                </c:pt>
                <c:pt idx="757">
                  <c:v>1057</c:v>
                </c:pt>
                <c:pt idx="758">
                  <c:v>1058</c:v>
                </c:pt>
                <c:pt idx="759">
                  <c:v>1059</c:v>
                </c:pt>
                <c:pt idx="760">
                  <c:v>1060</c:v>
                </c:pt>
                <c:pt idx="761">
                  <c:v>1061</c:v>
                </c:pt>
                <c:pt idx="762">
                  <c:v>1062</c:v>
                </c:pt>
                <c:pt idx="763">
                  <c:v>1063</c:v>
                </c:pt>
                <c:pt idx="764">
                  <c:v>1064</c:v>
                </c:pt>
                <c:pt idx="765">
                  <c:v>1065</c:v>
                </c:pt>
                <c:pt idx="766">
                  <c:v>1066</c:v>
                </c:pt>
                <c:pt idx="767">
                  <c:v>1067</c:v>
                </c:pt>
                <c:pt idx="768">
                  <c:v>1068</c:v>
                </c:pt>
                <c:pt idx="769">
                  <c:v>1069</c:v>
                </c:pt>
                <c:pt idx="770">
                  <c:v>1070</c:v>
                </c:pt>
                <c:pt idx="771">
                  <c:v>1071</c:v>
                </c:pt>
                <c:pt idx="772">
                  <c:v>1072</c:v>
                </c:pt>
                <c:pt idx="773">
                  <c:v>1073</c:v>
                </c:pt>
                <c:pt idx="774">
                  <c:v>1074</c:v>
                </c:pt>
                <c:pt idx="775">
                  <c:v>1075</c:v>
                </c:pt>
                <c:pt idx="776">
                  <c:v>1076</c:v>
                </c:pt>
                <c:pt idx="777">
                  <c:v>1077</c:v>
                </c:pt>
                <c:pt idx="778">
                  <c:v>1078</c:v>
                </c:pt>
                <c:pt idx="779">
                  <c:v>1079</c:v>
                </c:pt>
                <c:pt idx="780">
                  <c:v>1080</c:v>
                </c:pt>
                <c:pt idx="781">
                  <c:v>1081</c:v>
                </c:pt>
                <c:pt idx="782">
                  <c:v>1082</c:v>
                </c:pt>
                <c:pt idx="783">
                  <c:v>1083</c:v>
                </c:pt>
                <c:pt idx="784">
                  <c:v>1084</c:v>
                </c:pt>
                <c:pt idx="785">
                  <c:v>1085</c:v>
                </c:pt>
                <c:pt idx="786">
                  <c:v>1086</c:v>
                </c:pt>
                <c:pt idx="787">
                  <c:v>1087</c:v>
                </c:pt>
                <c:pt idx="788">
                  <c:v>1088</c:v>
                </c:pt>
                <c:pt idx="789">
                  <c:v>1089</c:v>
                </c:pt>
                <c:pt idx="790">
                  <c:v>1090</c:v>
                </c:pt>
                <c:pt idx="791">
                  <c:v>1091</c:v>
                </c:pt>
                <c:pt idx="792">
                  <c:v>1092</c:v>
                </c:pt>
                <c:pt idx="793">
                  <c:v>1093</c:v>
                </c:pt>
                <c:pt idx="794">
                  <c:v>1094</c:v>
                </c:pt>
                <c:pt idx="795">
                  <c:v>1095</c:v>
                </c:pt>
                <c:pt idx="796">
                  <c:v>1096</c:v>
                </c:pt>
                <c:pt idx="797">
                  <c:v>1097</c:v>
                </c:pt>
                <c:pt idx="798">
                  <c:v>1098</c:v>
                </c:pt>
                <c:pt idx="799">
                  <c:v>1099</c:v>
                </c:pt>
                <c:pt idx="800">
                  <c:v>1100</c:v>
                </c:pt>
              </c:numCache>
            </c:numRef>
          </c:xVal>
          <c:yVal>
            <c:numRef>
              <c:f>'feb18'!$AB$8:$AB$808</c:f>
              <c:numCache>
                <c:formatCode>0.00E+00</c:formatCode>
                <c:ptCount val="801"/>
                <c:pt idx="0">
                  <c:v>1.6728043556213407E-3</c:v>
                </c:pt>
                <c:pt idx="1">
                  <c:v>1.5460848808288613E-3</c:v>
                </c:pt>
                <c:pt idx="2">
                  <c:v>1.9588470458984414E-3</c:v>
                </c:pt>
                <c:pt idx="3">
                  <c:v>2.0846128463745126E-3</c:v>
                </c:pt>
                <c:pt idx="4">
                  <c:v>2.5891065597534227E-3</c:v>
                </c:pt>
                <c:pt idx="5">
                  <c:v>3.8715600967407214E-3</c:v>
                </c:pt>
                <c:pt idx="6">
                  <c:v>5.0303936004638785E-3</c:v>
                </c:pt>
                <c:pt idx="7">
                  <c:v>6.8025588989257804E-3</c:v>
                </c:pt>
                <c:pt idx="8">
                  <c:v>9.0265274047851597E-3</c:v>
                </c:pt>
                <c:pt idx="9">
                  <c:v>1.1475086212158208E-2</c:v>
                </c:pt>
                <c:pt idx="10">
                  <c:v>1.44801139831543E-2</c:v>
                </c:pt>
                <c:pt idx="11">
                  <c:v>1.7590522766113319E-2</c:v>
                </c:pt>
                <c:pt idx="12">
                  <c:v>2.1808624267578111E-2</c:v>
                </c:pt>
                <c:pt idx="13">
                  <c:v>2.651023864746092E-2</c:v>
                </c:pt>
                <c:pt idx="14">
                  <c:v>3.1530380249023424E-2</c:v>
                </c:pt>
                <c:pt idx="15">
                  <c:v>3.5503387451171944E-2</c:v>
                </c:pt>
                <c:pt idx="16">
                  <c:v>4.1332244873046951E-2</c:v>
                </c:pt>
                <c:pt idx="17">
                  <c:v>4.6989440917968812E-2</c:v>
                </c:pt>
                <c:pt idx="18">
                  <c:v>5.1904678344726646E-2</c:v>
                </c:pt>
                <c:pt idx="19">
                  <c:v>5.7392120361328153E-2</c:v>
                </c:pt>
                <c:pt idx="20">
                  <c:v>6.3423156738281319E-2</c:v>
                </c:pt>
                <c:pt idx="21">
                  <c:v>6.9065093994140681E-2</c:v>
                </c:pt>
                <c:pt idx="22">
                  <c:v>7.7411651611328181E-2</c:v>
                </c:pt>
                <c:pt idx="23">
                  <c:v>8.4262847900390681E-2</c:v>
                </c:pt>
                <c:pt idx="24">
                  <c:v>9.3227386474609542E-2</c:v>
                </c:pt>
                <c:pt idx="25">
                  <c:v>0.10346221923828108</c:v>
                </c:pt>
                <c:pt idx="26">
                  <c:v>0.11396408081054704</c:v>
                </c:pt>
                <c:pt idx="27">
                  <c:v>0.12342071533203104</c:v>
                </c:pt>
                <c:pt idx="28">
                  <c:v>0.134361267089844</c:v>
                </c:pt>
                <c:pt idx="29">
                  <c:v>0.13983154296874989</c:v>
                </c:pt>
                <c:pt idx="30">
                  <c:v>0.14433288574218808</c:v>
                </c:pt>
                <c:pt idx="31">
                  <c:v>0.14916229248046917</c:v>
                </c:pt>
                <c:pt idx="32">
                  <c:v>0.15292358398437508</c:v>
                </c:pt>
                <c:pt idx="33">
                  <c:v>0.15648651123046908</c:v>
                </c:pt>
                <c:pt idx="34">
                  <c:v>0.15906524658203128</c:v>
                </c:pt>
                <c:pt idx="35">
                  <c:v>0.16069030761718808</c:v>
                </c:pt>
                <c:pt idx="36">
                  <c:v>0.16499328613281328</c:v>
                </c:pt>
                <c:pt idx="37">
                  <c:v>0.16950988769531317</c:v>
                </c:pt>
                <c:pt idx="38">
                  <c:v>0.17344665527343808</c:v>
                </c:pt>
                <c:pt idx="39">
                  <c:v>0.18041229248046928</c:v>
                </c:pt>
                <c:pt idx="40">
                  <c:v>0.18579864501953108</c:v>
                </c:pt>
                <c:pt idx="41">
                  <c:v>0.18966674804687508</c:v>
                </c:pt>
                <c:pt idx="42">
                  <c:v>0.19268798828125008</c:v>
                </c:pt>
                <c:pt idx="43">
                  <c:v>0.19653320312500017</c:v>
                </c:pt>
                <c:pt idx="44">
                  <c:v>0.19675445556640628</c:v>
                </c:pt>
                <c:pt idx="45">
                  <c:v>0.19985961914062508</c:v>
                </c:pt>
                <c:pt idx="46">
                  <c:v>0.20454406738281308</c:v>
                </c:pt>
                <c:pt idx="47">
                  <c:v>0.20911407470703108</c:v>
                </c:pt>
                <c:pt idx="48">
                  <c:v>0.21649932861328108</c:v>
                </c:pt>
                <c:pt idx="49">
                  <c:v>0.22386932373046917</c:v>
                </c:pt>
                <c:pt idx="50">
                  <c:v>0.230964660644531</c:v>
                </c:pt>
                <c:pt idx="51">
                  <c:v>0.238868713378906</c:v>
                </c:pt>
                <c:pt idx="52">
                  <c:v>0.24437713623046908</c:v>
                </c:pt>
                <c:pt idx="53">
                  <c:v>0.25019836425781317</c:v>
                </c:pt>
                <c:pt idx="54">
                  <c:v>0.25244140625</c:v>
                </c:pt>
                <c:pt idx="55">
                  <c:v>0.25225830078125</c:v>
                </c:pt>
                <c:pt idx="56">
                  <c:v>0.25227355957031283</c:v>
                </c:pt>
                <c:pt idx="57">
                  <c:v>0.252166748046875</c:v>
                </c:pt>
                <c:pt idx="58">
                  <c:v>0.253738403320313</c:v>
                </c:pt>
                <c:pt idx="59">
                  <c:v>0.25833129882812483</c:v>
                </c:pt>
                <c:pt idx="60">
                  <c:v>0.26585388183593817</c:v>
                </c:pt>
                <c:pt idx="61">
                  <c:v>0.27703857421875017</c:v>
                </c:pt>
                <c:pt idx="62">
                  <c:v>0.29087829589843833</c:v>
                </c:pt>
                <c:pt idx="63">
                  <c:v>0.30578613281250017</c:v>
                </c:pt>
                <c:pt idx="64">
                  <c:v>0.32391357421875033</c:v>
                </c:pt>
                <c:pt idx="65">
                  <c:v>0.33720397949218817</c:v>
                </c:pt>
                <c:pt idx="66">
                  <c:v>0.35104370117187517</c:v>
                </c:pt>
                <c:pt idx="67">
                  <c:v>0.36186218261718817</c:v>
                </c:pt>
                <c:pt idx="68">
                  <c:v>0.36747741699218817</c:v>
                </c:pt>
                <c:pt idx="69">
                  <c:v>0.36894226074218817</c:v>
                </c:pt>
                <c:pt idx="70">
                  <c:v>0.36703491210937517</c:v>
                </c:pt>
                <c:pt idx="71">
                  <c:v>0.36323547363281317</c:v>
                </c:pt>
                <c:pt idx="72">
                  <c:v>0.36021423339843817</c:v>
                </c:pt>
                <c:pt idx="73">
                  <c:v>0.36322021484375017</c:v>
                </c:pt>
                <c:pt idx="74">
                  <c:v>0.369613647460938</c:v>
                </c:pt>
                <c:pt idx="75">
                  <c:v>0.379669189453125</c:v>
                </c:pt>
                <c:pt idx="76">
                  <c:v>0.39143371582031317</c:v>
                </c:pt>
                <c:pt idx="77">
                  <c:v>0.40109252929687517</c:v>
                </c:pt>
                <c:pt idx="78">
                  <c:v>0.403457641601563</c:v>
                </c:pt>
                <c:pt idx="79">
                  <c:v>0.39930725097656317</c:v>
                </c:pt>
                <c:pt idx="80">
                  <c:v>0.38893127441406317</c:v>
                </c:pt>
                <c:pt idx="81">
                  <c:v>0.37930297851562533</c:v>
                </c:pt>
                <c:pt idx="82">
                  <c:v>0.36952209472656317</c:v>
                </c:pt>
                <c:pt idx="83">
                  <c:v>0.364547729492188</c:v>
                </c:pt>
                <c:pt idx="84">
                  <c:v>0.36767578125000033</c:v>
                </c:pt>
                <c:pt idx="85">
                  <c:v>0.37818908691406333</c:v>
                </c:pt>
                <c:pt idx="86">
                  <c:v>0.39306640625000033</c:v>
                </c:pt>
                <c:pt idx="87">
                  <c:v>0.41059875488281317</c:v>
                </c:pt>
                <c:pt idx="88">
                  <c:v>0.42378234863281317</c:v>
                </c:pt>
                <c:pt idx="89">
                  <c:v>0.43217468261718817</c:v>
                </c:pt>
                <c:pt idx="90">
                  <c:v>0.43650817871093817</c:v>
                </c:pt>
                <c:pt idx="91">
                  <c:v>0.43481445312500033</c:v>
                </c:pt>
                <c:pt idx="92">
                  <c:v>0.43347167968750033</c:v>
                </c:pt>
                <c:pt idx="93">
                  <c:v>0.435043334960938</c:v>
                </c:pt>
                <c:pt idx="94">
                  <c:v>0.44770812988281333</c:v>
                </c:pt>
                <c:pt idx="95">
                  <c:v>0.47290039062500017</c:v>
                </c:pt>
                <c:pt idx="96">
                  <c:v>0.50878906250000033</c:v>
                </c:pt>
                <c:pt idx="97">
                  <c:v>0.55566406250000033</c:v>
                </c:pt>
                <c:pt idx="98">
                  <c:v>0.60815429687500033</c:v>
                </c:pt>
                <c:pt idx="99">
                  <c:v>0.65637207031250033</c:v>
                </c:pt>
                <c:pt idx="100">
                  <c:v>0.69735717773437533</c:v>
                </c:pt>
                <c:pt idx="101">
                  <c:v>0.72738647460937533</c:v>
                </c:pt>
                <c:pt idx="102">
                  <c:v>0.74633789062500033</c:v>
                </c:pt>
                <c:pt idx="103">
                  <c:v>0.75677490234375067</c:v>
                </c:pt>
                <c:pt idx="104">
                  <c:v>0.76235961914062533</c:v>
                </c:pt>
                <c:pt idx="105">
                  <c:v>0.76623535156250033</c:v>
                </c:pt>
                <c:pt idx="106">
                  <c:v>0.76934814453125</c:v>
                </c:pt>
                <c:pt idx="107">
                  <c:v>0.776092529296875</c:v>
                </c:pt>
                <c:pt idx="108">
                  <c:v>0.78717041015625</c:v>
                </c:pt>
                <c:pt idx="109">
                  <c:v>0.799530029296875</c:v>
                </c:pt>
                <c:pt idx="110">
                  <c:v>0.81390380859375033</c:v>
                </c:pt>
                <c:pt idx="111">
                  <c:v>0.827362060546875</c:v>
                </c:pt>
                <c:pt idx="112">
                  <c:v>0.83816528320312533</c:v>
                </c:pt>
                <c:pt idx="113">
                  <c:v>0.84768676757812533</c:v>
                </c:pt>
                <c:pt idx="114">
                  <c:v>0.85369873046875067</c:v>
                </c:pt>
                <c:pt idx="115">
                  <c:v>0.85742187500000033</c:v>
                </c:pt>
                <c:pt idx="116">
                  <c:v>0.861236572265625</c:v>
                </c:pt>
                <c:pt idx="117">
                  <c:v>0.86309814453125</c:v>
                </c:pt>
                <c:pt idx="118">
                  <c:v>0.86462402343750067</c:v>
                </c:pt>
                <c:pt idx="119">
                  <c:v>0.86444091796875033</c:v>
                </c:pt>
                <c:pt idx="120">
                  <c:v>0.86621093750000033</c:v>
                </c:pt>
                <c:pt idx="121">
                  <c:v>0.86776733398437533</c:v>
                </c:pt>
                <c:pt idx="122">
                  <c:v>0.869232177734375</c:v>
                </c:pt>
                <c:pt idx="123">
                  <c:v>0.86627197265625033</c:v>
                </c:pt>
                <c:pt idx="124">
                  <c:v>0.86074829101562533</c:v>
                </c:pt>
                <c:pt idx="125">
                  <c:v>0.8504638671875</c:v>
                </c:pt>
                <c:pt idx="126">
                  <c:v>0.83822631835937533</c:v>
                </c:pt>
                <c:pt idx="127">
                  <c:v>0.82864379882812533</c:v>
                </c:pt>
                <c:pt idx="128">
                  <c:v>0.82095336914062467</c:v>
                </c:pt>
                <c:pt idx="129">
                  <c:v>0.81863403320312567</c:v>
                </c:pt>
                <c:pt idx="130">
                  <c:v>0.82620239257812533</c:v>
                </c:pt>
                <c:pt idx="131">
                  <c:v>0.84320068359375033</c:v>
                </c:pt>
                <c:pt idx="132">
                  <c:v>0.86663818359375033</c:v>
                </c:pt>
                <c:pt idx="133">
                  <c:v>0.89480590820312567</c:v>
                </c:pt>
                <c:pt idx="134">
                  <c:v>0.921051025390625</c:v>
                </c:pt>
                <c:pt idx="135">
                  <c:v>0.94042968750000033</c:v>
                </c:pt>
                <c:pt idx="136">
                  <c:v>0.95745849609375033</c:v>
                </c:pt>
                <c:pt idx="137">
                  <c:v>0.97381591796875</c:v>
                </c:pt>
                <c:pt idx="138">
                  <c:v>0.98553466796874967</c:v>
                </c:pt>
                <c:pt idx="139">
                  <c:v>1.005615234375</c:v>
                </c:pt>
                <c:pt idx="140">
                  <c:v>1.02301025390625</c:v>
                </c:pt>
                <c:pt idx="141">
                  <c:v>1.042236328125</c:v>
                </c:pt>
                <c:pt idx="142">
                  <c:v>1.06134033203125</c:v>
                </c:pt>
                <c:pt idx="143">
                  <c:v>1.0796508789062507</c:v>
                </c:pt>
                <c:pt idx="144">
                  <c:v>1.09649658203125</c:v>
                </c:pt>
                <c:pt idx="145">
                  <c:v>1.1146240234375</c:v>
                </c:pt>
                <c:pt idx="146">
                  <c:v>1.1323852539062507</c:v>
                </c:pt>
                <c:pt idx="147">
                  <c:v>1.1510620117187507</c:v>
                </c:pt>
                <c:pt idx="148">
                  <c:v>1.1665039062500007</c:v>
                </c:pt>
                <c:pt idx="149">
                  <c:v>1.1823120117187513</c:v>
                </c:pt>
                <c:pt idx="150">
                  <c:v>1.1950073242187513</c:v>
                </c:pt>
                <c:pt idx="151">
                  <c:v>1.20355224609375</c:v>
                </c:pt>
                <c:pt idx="152">
                  <c:v>1.20892333984375</c:v>
                </c:pt>
                <c:pt idx="153">
                  <c:v>1.2136840820312498</c:v>
                </c:pt>
                <c:pt idx="154">
                  <c:v>1.2221679687500007</c:v>
                </c:pt>
                <c:pt idx="155">
                  <c:v>1.2283935546875</c:v>
                </c:pt>
                <c:pt idx="156">
                  <c:v>1.236328125</c:v>
                </c:pt>
                <c:pt idx="157">
                  <c:v>1.24560546875</c:v>
                </c:pt>
                <c:pt idx="158">
                  <c:v>1.25555419921875</c:v>
                </c:pt>
                <c:pt idx="159">
                  <c:v>1.2626342773437498</c:v>
                </c:pt>
                <c:pt idx="160">
                  <c:v>1.26947021484375</c:v>
                </c:pt>
                <c:pt idx="161">
                  <c:v>1.27447509765625</c:v>
                </c:pt>
                <c:pt idx="162">
                  <c:v>1.28009033203125</c:v>
                </c:pt>
                <c:pt idx="163">
                  <c:v>1.27813720703125</c:v>
                </c:pt>
                <c:pt idx="164">
                  <c:v>1.27862548828125</c:v>
                </c:pt>
                <c:pt idx="165">
                  <c:v>1.27484130859375</c:v>
                </c:pt>
                <c:pt idx="166">
                  <c:v>1.2776489257812507</c:v>
                </c:pt>
                <c:pt idx="167">
                  <c:v>1.2760620117187507</c:v>
                </c:pt>
                <c:pt idx="168">
                  <c:v>1.28082275390625</c:v>
                </c:pt>
                <c:pt idx="169">
                  <c:v>1.2863159179687507</c:v>
                </c:pt>
                <c:pt idx="170">
                  <c:v>1.29315185546875</c:v>
                </c:pt>
                <c:pt idx="171">
                  <c:v>1.3004760742187507</c:v>
                </c:pt>
                <c:pt idx="172">
                  <c:v>1.3079833984374993</c:v>
                </c:pt>
                <c:pt idx="173">
                  <c:v>1.3132934570312498</c:v>
                </c:pt>
                <c:pt idx="174">
                  <c:v>1.31927490234375</c:v>
                </c:pt>
                <c:pt idx="175">
                  <c:v>1.32745361328125</c:v>
                </c:pt>
                <c:pt idx="176">
                  <c:v>1.33489990234375</c:v>
                </c:pt>
                <c:pt idx="177">
                  <c:v>1.3421020507812507</c:v>
                </c:pt>
                <c:pt idx="178">
                  <c:v>1.3510742187499993</c:v>
                </c:pt>
                <c:pt idx="179">
                  <c:v>1.3538818359375</c:v>
                </c:pt>
                <c:pt idx="180">
                  <c:v>1.3548583984375</c:v>
                </c:pt>
                <c:pt idx="181">
                  <c:v>1.34796142578125</c:v>
                </c:pt>
                <c:pt idx="182">
                  <c:v>1.3309936523437498</c:v>
                </c:pt>
                <c:pt idx="183">
                  <c:v>1.3181762695312507</c:v>
                </c:pt>
                <c:pt idx="184">
                  <c:v>1.2972412109374993</c:v>
                </c:pt>
                <c:pt idx="185">
                  <c:v>1.286865234375</c:v>
                </c:pt>
                <c:pt idx="186">
                  <c:v>1.2842407226562507</c:v>
                </c:pt>
                <c:pt idx="187">
                  <c:v>1.2849731445312507</c:v>
                </c:pt>
                <c:pt idx="188">
                  <c:v>1.29522705078125</c:v>
                </c:pt>
                <c:pt idx="189">
                  <c:v>1.3101806640625007</c:v>
                </c:pt>
                <c:pt idx="190">
                  <c:v>1.3226318359375</c:v>
                </c:pt>
                <c:pt idx="191">
                  <c:v>1.3354492187499993</c:v>
                </c:pt>
                <c:pt idx="192">
                  <c:v>1.3439941406249993</c:v>
                </c:pt>
                <c:pt idx="193">
                  <c:v>1.3521118164062507</c:v>
                </c:pt>
                <c:pt idx="194">
                  <c:v>1.3552246093749993</c:v>
                </c:pt>
                <c:pt idx="195">
                  <c:v>1.35888671875</c:v>
                </c:pt>
                <c:pt idx="196">
                  <c:v>1.3552856445312507</c:v>
                </c:pt>
                <c:pt idx="197">
                  <c:v>1.35089111328125</c:v>
                </c:pt>
                <c:pt idx="198">
                  <c:v>1.34332275390625</c:v>
                </c:pt>
                <c:pt idx="199">
                  <c:v>1.33929443359375</c:v>
                </c:pt>
                <c:pt idx="200">
                  <c:v>1.3326416015625</c:v>
                </c:pt>
                <c:pt idx="201">
                  <c:v>1.3316650390625</c:v>
                </c:pt>
                <c:pt idx="202">
                  <c:v>1.3311767578124993</c:v>
                </c:pt>
                <c:pt idx="203">
                  <c:v>1.3330078125</c:v>
                </c:pt>
                <c:pt idx="204">
                  <c:v>1.34075927734375</c:v>
                </c:pt>
                <c:pt idx="205">
                  <c:v>1.3482055664062513</c:v>
                </c:pt>
                <c:pt idx="206">
                  <c:v>1.35467529296875</c:v>
                </c:pt>
                <c:pt idx="207">
                  <c:v>1.3576660156249993</c:v>
                </c:pt>
                <c:pt idx="208">
                  <c:v>1.3584594726562507</c:v>
                </c:pt>
                <c:pt idx="209">
                  <c:v>1.36016845703125</c:v>
                </c:pt>
                <c:pt idx="210">
                  <c:v>1.3524780273437507</c:v>
                </c:pt>
                <c:pt idx="211">
                  <c:v>1.349853515625</c:v>
                </c:pt>
                <c:pt idx="212">
                  <c:v>1.33740234375</c:v>
                </c:pt>
                <c:pt idx="213">
                  <c:v>1.32183837890625</c:v>
                </c:pt>
                <c:pt idx="214">
                  <c:v>1.306640625</c:v>
                </c:pt>
                <c:pt idx="215">
                  <c:v>1.29583740234375</c:v>
                </c:pt>
                <c:pt idx="216">
                  <c:v>1.2849121093750007</c:v>
                </c:pt>
                <c:pt idx="217">
                  <c:v>1.2835693359374993</c:v>
                </c:pt>
                <c:pt idx="218">
                  <c:v>1.28912353515625</c:v>
                </c:pt>
                <c:pt idx="219">
                  <c:v>1.302001953125</c:v>
                </c:pt>
                <c:pt idx="220">
                  <c:v>1.31390380859375</c:v>
                </c:pt>
                <c:pt idx="221">
                  <c:v>1.3280639648437513</c:v>
                </c:pt>
                <c:pt idx="222">
                  <c:v>1.33868408203125</c:v>
                </c:pt>
                <c:pt idx="223">
                  <c:v>1.3429565429687507</c:v>
                </c:pt>
                <c:pt idx="224">
                  <c:v>1.34759521484375</c:v>
                </c:pt>
                <c:pt idx="225">
                  <c:v>1.3483886718750007</c:v>
                </c:pt>
                <c:pt idx="226">
                  <c:v>1.35162353515625</c:v>
                </c:pt>
                <c:pt idx="227">
                  <c:v>1.356689453125</c:v>
                </c:pt>
                <c:pt idx="228">
                  <c:v>1.36224365234375</c:v>
                </c:pt>
                <c:pt idx="229">
                  <c:v>1.3678588867187507</c:v>
                </c:pt>
                <c:pt idx="230">
                  <c:v>1.3729248046875</c:v>
                </c:pt>
                <c:pt idx="231">
                  <c:v>1.37762451171875</c:v>
                </c:pt>
                <c:pt idx="232">
                  <c:v>1.37744140625</c:v>
                </c:pt>
                <c:pt idx="233">
                  <c:v>1.3773193359375</c:v>
                </c:pt>
                <c:pt idx="234">
                  <c:v>1.3742065429687507</c:v>
                </c:pt>
                <c:pt idx="235">
                  <c:v>1.3726806640625007</c:v>
                </c:pt>
                <c:pt idx="236">
                  <c:v>1.3699951171874993</c:v>
                </c:pt>
                <c:pt idx="237">
                  <c:v>1.3634033203125</c:v>
                </c:pt>
                <c:pt idx="238">
                  <c:v>1.3564453125</c:v>
                </c:pt>
                <c:pt idx="239">
                  <c:v>1.3552856445312507</c:v>
                </c:pt>
                <c:pt idx="240">
                  <c:v>1.354736328125</c:v>
                </c:pt>
                <c:pt idx="241">
                  <c:v>1.3538818359375</c:v>
                </c:pt>
                <c:pt idx="242">
                  <c:v>1.3557739257812507</c:v>
                </c:pt>
                <c:pt idx="243">
                  <c:v>1.3602294921874993</c:v>
                </c:pt>
                <c:pt idx="244">
                  <c:v>1.3698120117187507</c:v>
                </c:pt>
                <c:pt idx="245">
                  <c:v>1.3765258789062507</c:v>
                </c:pt>
                <c:pt idx="246">
                  <c:v>1.3831176757812507</c:v>
                </c:pt>
                <c:pt idx="247">
                  <c:v>1.3846435546875007</c:v>
                </c:pt>
                <c:pt idx="248">
                  <c:v>1.3897705078125</c:v>
                </c:pt>
                <c:pt idx="249">
                  <c:v>1.3842773437500007</c:v>
                </c:pt>
                <c:pt idx="250">
                  <c:v>1.3876342773437498</c:v>
                </c:pt>
                <c:pt idx="251">
                  <c:v>1.3895263671874993</c:v>
                </c:pt>
                <c:pt idx="252">
                  <c:v>1.3874511718750007</c:v>
                </c:pt>
                <c:pt idx="253">
                  <c:v>1.3819580078125</c:v>
                </c:pt>
                <c:pt idx="254">
                  <c:v>1.37567138671875</c:v>
                </c:pt>
                <c:pt idx="255">
                  <c:v>1.3695678710937507</c:v>
                </c:pt>
                <c:pt idx="256">
                  <c:v>1.3660278320312507</c:v>
                </c:pt>
                <c:pt idx="257">
                  <c:v>1.3555908203125</c:v>
                </c:pt>
                <c:pt idx="258">
                  <c:v>1.3496093749999998</c:v>
                </c:pt>
                <c:pt idx="259">
                  <c:v>1.3660278320312507</c:v>
                </c:pt>
                <c:pt idx="260">
                  <c:v>1.3638305664062507</c:v>
                </c:pt>
                <c:pt idx="261">
                  <c:v>1.3662109375000007</c:v>
                </c:pt>
                <c:pt idx="262">
                  <c:v>1.36199951171875</c:v>
                </c:pt>
                <c:pt idx="263">
                  <c:v>1.3620605468750007</c:v>
                </c:pt>
                <c:pt idx="264">
                  <c:v>1.3610839843750007</c:v>
                </c:pt>
                <c:pt idx="265">
                  <c:v>1.3582153320312507</c:v>
                </c:pt>
                <c:pt idx="266">
                  <c:v>1.3557739257812507</c:v>
                </c:pt>
                <c:pt idx="267">
                  <c:v>1.34454345703125</c:v>
                </c:pt>
                <c:pt idx="268">
                  <c:v>1.34423828125</c:v>
                </c:pt>
                <c:pt idx="269">
                  <c:v>1.3427734375</c:v>
                </c:pt>
                <c:pt idx="270">
                  <c:v>1.3400878906250007</c:v>
                </c:pt>
                <c:pt idx="271">
                  <c:v>1.33966064453125</c:v>
                </c:pt>
                <c:pt idx="272">
                  <c:v>1.34442138671875</c:v>
                </c:pt>
                <c:pt idx="273">
                  <c:v>1.3455810546875</c:v>
                </c:pt>
                <c:pt idx="274">
                  <c:v>1.3377075195312507</c:v>
                </c:pt>
                <c:pt idx="275">
                  <c:v>1.3451538085937507</c:v>
                </c:pt>
                <c:pt idx="276">
                  <c:v>1.3434448242187507</c:v>
                </c:pt>
                <c:pt idx="277">
                  <c:v>1.3429565429687507</c:v>
                </c:pt>
                <c:pt idx="278">
                  <c:v>1.3485107421875</c:v>
                </c:pt>
                <c:pt idx="279">
                  <c:v>1.35382080078125</c:v>
                </c:pt>
                <c:pt idx="280">
                  <c:v>1.36492919921875</c:v>
                </c:pt>
                <c:pt idx="281">
                  <c:v>1.3648071289062513</c:v>
                </c:pt>
                <c:pt idx="282">
                  <c:v>1.3714599609375007</c:v>
                </c:pt>
                <c:pt idx="283">
                  <c:v>1.37384033203125</c:v>
                </c:pt>
                <c:pt idx="284">
                  <c:v>1.3612670898437507</c:v>
                </c:pt>
                <c:pt idx="285">
                  <c:v>1.3536376953124993</c:v>
                </c:pt>
                <c:pt idx="286">
                  <c:v>1.344970703125</c:v>
                </c:pt>
                <c:pt idx="287">
                  <c:v>1.3319091796875</c:v>
                </c:pt>
                <c:pt idx="288">
                  <c:v>1.325927734375</c:v>
                </c:pt>
                <c:pt idx="289">
                  <c:v>1.3170166015625</c:v>
                </c:pt>
                <c:pt idx="290">
                  <c:v>1.32122802734375</c:v>
                </c:pt>
                <c:pt idx="291">
                  <c:v>1.3209838867187507</c:v>
                </c:pt>
                <c:pt idx="292">
                  <c:v>1.3225708007812507</c:v>
                </c:pt>
                <c:pt idx="293">
                  <c:v>1.3311157226562507</c:v>
                </c:pt>
                <c:pt idx="294">
                  <c:v>1.3341064453125</c:v>
                </c:pt>
                <c:pt idx="295">
                  <c:v>1.33380126953125</c:v>
                </c:pt>
                <c:pt idx="296">
                  <c:v>1.3355712890624993</c:v>
                </c:pt>
                <c:pt idx="297">
                  <c:v>1.33673095703125</c:v>
                </c:pt>
                <c:pt idx="298">
                  <c:v>1.33551025390625</c:v>
                </c:pt>
                <c:pt idx="299">
                  <c:v>1.33673095703125</c:v>
                </c:pt>
                <c:pt idx="300">
                  <c:v>1.3328857421875</c:v>
                </c:pt>
                <c:pt idx="301">
                  <c:v>1.334716796875</c:v>
                </c:pt>
                <c:pt idx="302">
                  <c:v>1.3432617187499993</c:v>
                </c:pt>
                <c:pt idx="303">
                  <c:v>1.3452758789062507</c:v>
                </c:pt>
                <c:pt idx="304">
                  <c:v>1.3474121093750007</c:v>
                </c:pt>
                <c:pt idx="305">
                  <c:v>1.3455810546875</c:v>
                </c:pt>
                <c:pt idx="306">
                  <c:v>1.343505859375</c:v>
                </c:pt>
                <c:pt idx="307">
                  <c:v>1.3412475585937507</c:v>
                </c:pt>
                <c:pt idx="308">
                  <c:v>1.33636474609375</c:v>
                </c:pt>
                <c:pt idx="309">
                  <c:v>1.33160400390625</c:v>
                </c:pt>
                <c:pt idx="310">
                  <c:v>1.32861328125</c:v>
                </c:pt>
                <c:pt idx="311">
                  <c:v>1.3241577148437513</c:v>
                </c:pt>
                <c:pt idx="312">
                  <c:v>1.32171630859375</c:v>
                </c:pt>
                <c:pt idx="313">
                  <c:v>1.3173828125</c:v>
                </c:pt>
                <c:pt idx="314">
                  <c:v>1.31689453125</c:v>
                </c:pt>
                <c:pt idx="315">
                  <c:v>1.318359375</c:v>
                </c:pt>
                <c:pt idx="316">
                  <c:v>1.3181762695312507</c:v>
                </c:pt>
                <c:pt idx="317">
                  <c:v>1.3206787109375</c:v>
                </c:pt>
                <c:pt idx="318">
                  <c:v>1.322265625</c:v>
                </c:pt>
                <c:pt idx="319">
                  <c:v>1.3235473632812507</c:v>
                </c:pt>
                <c:pt idx="320">
                  <c:v>1.3202514648437513</c:v>
                </c:pt>
                <c:pt idx="321">
                  <c:v>1.318359375</c:v>
                </c:pt>
                <c:pt idx="322">
                  <c:v>1.3138427734375</c:v>
                </c:pt>
                <c:pt idx="323">
                  <c:v>1.3060302734375</c:v>
                </c:pt>
                <c:pt idx="324">
                  <c:v>1.29547119140625</c:v>
                </c:pt>
                <c:pt idx="325">
                  <c:v>1.2894287109374993</c:v>
                </c:pt>
                <c:pt idx="326">
                  <c:v>1.2819213867187498</c:v>
                </c:pt>
                <c:pt idx="327">
                  <c:v>1.2779541015625</c:v>
                </c:pt>
                <c:pt idx="328">
                  <c:v>1.2770385742187507</c:v>
                </c:pt>
                <c:pt idx="329">
                  <c:v>1.27301025390625</c:v>
                </c:pt>
                <c:pt idx="330">
                  <c:v>1.2805175781250007</c:v>
                </c:pt>
                <c:pt idx="331">
                  <c:v>1.2837524414062507</c:v>
                </c:pt>
                <c:pt idx="332">
                  <c:v>1.28863525390625</c:v>
                </c:pt>
                <c:pt idx="333">
                  <c:v>1.2978515625</c:v>
                </c:pt>
                <c:pt idx="334">
                  <c:v>1.3040161132812507</c:v>
                </c:pt>
                <c:pt idx="335">
                  <c:v>1.3103637695312507</c:v>
                </c:pt>
                <c:pt idx="336">
                  <c:v>1.3123168945312507</c:v>
                </c:pt>
                <c:pt idx="337">
                  <c:v>1.3180541992187507</c:v>
                </c:pt>
                <c:pt idx="338">
                  <c:v>1.3167114257812507</c:v>
                </c:pt>
                <c:pt idx="339">
                  <c:v>1.3192138671875</c:v>
                </c:pt>
                <c:pt idx="340">
                  <c:v>1.317138671875</c:v>
                </c:pt>
                <c:pt idx="341">
                  <c:v>1.3173217773437498</c:v>
                </c:pt>
                <c:pt idx="342">
                  <c:v>1.31524658203125</c:v>
                </c:pt>
                <c:pt idx="343">
                  <c:v>1.3109741210937507</c:v>
                </c:pt>
                <c:pt idx="344">
                  <c:v>1.3082885742187513</c:v>
                </c:pt>
                <c:pt idx="345">
                  <c:v>1.3026733398437507</c:v>
                </c:pt>
                <c:pt idx="346">
                  <c:v>1.29730224609375</c:v>
                </c:pt>
                <c:pt idx="347">
                  <c:v>1.29541015625</c:v>
                </c:pt>
                <c:pt idx="348">
                  <c:v>1.29132080078125</c:v>
                </c:pt>
                <c:pt idx="349">
                  <c:v>1.291015625</c:v>
                </c:pt>
                <c:pt idx="350">
                  <c:v>1.2880859375000007</c:v>
                </c:pt>
                <c:pt idx="351">
                  <c:v>1.2828979492187507</c:v>
                </c:pt>
                <c:pt idx="352">
                  <c:v>1.2731323242187507</c:v>
                </c:pt>
                <c:pt idx="353">
                  <c:v>1.2628173828125</c:v>
                </c:pt>
                <c:pt idx="354">
                  <c:v>1.2540283203125</c:v>
                </c:pt>
                <c:pt idx="355">
                  <c:v>1.2493896484374993</c:v>
                </c:pt>
                <c:pt idx="356">
                  <c:v>1.25103759765625</c:v>
                </c:pt>
                <c:pt idx="357">
                  <c:v>1.25921630859375</c:v>
                </c:pt>
                <c:pt idx="358">
                  <c:v>1.27252197265625</c:v>
                </c:pt>
                <c:pt idx="359">
                  <c:v>1.28619384765625</c:v>
                </c:pt>
                <c:pt idx="360">
                  <c:v>1.3005981445312507</c:v>
                </c:pt>
                <c:pt idx="361">
                  <c:v>1.310546875</c:v>
                </c:pt>
                <c:pt idx="362">
                  <c:v>1.3170776367187507</c:v>
                </c:pt>
                <c:pt idx="363">
                  <c:v>1.320068359375</c:v>
                </c:pt>
                <c:pt idx="364">
                  <c:v>1.3215942382812498</c:v>
                </c:pt>
                <c:pt idx="365">
                  <c:v>1.32183837890625</c:v>
                </c:pt>
                <c:pt idx="366">
                  <c:v>1.3203125000000007</c:v>
                </c:pt>
                <c:pt idx="367">
                  <c:v>1.3194580078125</c:v>
                </c:pt>
                <c:pt idx="368">
                  <c:v>1.3179931640625</c:v>
                </c:pt>
                <c:pt idx="369">
                  <c:v>1.3163452148437507</c:v>
                </c:pt>
                <c:pt idx="370">
                  <c:v>1.3150024414062507</c:v>
                </c:pt>
                <c:pt idx="371">
                  <c:v>1.3141479492187513</c:v>
                </c:pt>
                <c:pt idx="372">
                  <c:v>1.3122558593750007</c:v>
                </c:pt>
                <c:pt idx="373">
                  <c:v>1.31109619140625</c:v>
                </c:pt>
                <c:pt idx="374">
                  <c:v>1.3104248046875</c:v>
                </c:pt>
                <c:pt idx="375">
                  <c:v>1.30987548828125</c:v>
                </c:pt>
                <c:pt idx="376">
                  <c:v>1.30877685546875</c:v>
                </c:pt>
                <c:pt idx="377">
                  <c:v>1.308349609375</c:v>
                </c:pt>
                <c:pt idx="378">
                  <c:v>1.3069458007812507</c:v>
                </c:pt>
                <c:pt idx="379">
                  <c:v>1.30352783203125</c:v>
                </c:pt>
                <c:pt idx="380">
                  <c:v>1.29620361328125</c:v>
                </c:pt>
                <c:pt idx="381">
                  <c:v>1.2827758789062507</c:v>
                </c:pt>
                <c:pt idx="382">
                  <c:v>1.2602539062500007</c:v>
                </c:pt>
                <c:pt idx="383">
                  <c:v>1.2294311523437498</c:v>
                </c:pt>
                <c:pt idx="384">
                  <c:v>1.1917724609375007</c:v>
                </c:pt>
                <c:pt idx="385">
                  <c:v>1.1529541015625007</c:v>
                </c:pt>
                <c:pt idx="386">
                  <c:v>1.1214599609375007</c:v>
                </c:pt>
                <c:pt idx="387">
                  <c:v>1.09869384765625</c:v>
                </c:pt>
                <c:pt idx="388">
                  <c:v>1.0925292968749993</c:v>
                </c:pt>
                <c:pt idx="389">
                  <c:v>1.0996093749999998</c:v>
                </c:pt>
                <c:pt idx="390">
                  <c:v>1.1162109375000007</c:v>
                </c:pt>
                <c:pt idx="391">
                  <c:v>1.1392822265625007</c:v>
                </c:pt>
                <c:pt idx="392">
                  <c:v>1.16180419921875</c:v>
                </c:pt>
                <c:pt idx="393">
                  <c:v>1.1799316406249993</c:v>
                </c:pt>
                <c:pt idx="394">
                  <c:v>1.1944580078125007</c:v>
                </c:pt>
                <c:pt idx="395">
                  <c:v>1.2042236328124993</c:v>
                </c:pt>
                <c:pt idx="396">
                  <c:v>1.20880126953125</c:v>
                </c:pt>
                <c:pt idx="397">
                  <c:v>1.2099609374999993</c:v>
                </c:pt>
                <c:pt idx="398">
                  <c:v>1.2098388671874993</c:v>
                </c:pt>
                <c:pt idx="399">
                  <c:v>1.2078247070312489</c:v>
                </c:pt>
                <c:pt idx="400">
                  <c:v>1.20660400390625</c:v>
                </c:pt>
                <c:pt idx="401">
                  <c:v>1.20745849609375</c:v>
                </c:pt>
                <c:pt idx="402">
                  <c:v>1.21026611328125</c:v>
                </c:pt>
                <c:pt idx="403">
                  <c:v>1.2138061523437498</c:v>
                </c:pt>
                <c:pt idx="404">
                  <c:v>1.21807861328125</c:v>
                </c:pt>
                <c:pt idx="405">
                  <c:v>1.2225341796875</c:v>
                </c:pt>
                <c:pt idx="406">
                  <c:v>1.22467041015625</c:v>
                </c:pt>
                <c:pt idx="407">
                  <c:v>1.22662353515625</c:v>
                </c:pt>
                <c:pt idx="408">
                  <c:v>1.22723388671875</c:v>
                </c:pt>
                <c:pt idx="409">
                  <c:v>1.2249755859375</c:v>
                </c:pt>
                <c:pt idx="410">
                  <c:v>1.21978759765625</c:v>
                </c:pt>
                <c:pt idx="411">
                  <c:v>1.2108154296875007</c:v>
                </c:pt>
                <c:pt idx="412">
                  <c:v>1.19580078125</c:v>
                </c:pt>
                <c:pt idx="413">
                  <c:v>1.1729125976562507</c:v>
                </c:pt>
                <c:pt idx="414">
                  <c:v>1.1434936523437498</c:v>
                </c:pt>
                <c:pt idx="415">
                  <c:v>1.1089477539062507</c:v>
                </c:pt>
                <c:pt idx="416">
                  <c:v>1.0748291015625</c:v>
                </c:pt>
                <c:pt idx="417">
                  <c:v>1.0482788085937507</c:v>
                </c:pt>
                <c:pt idx="418">
                  <c:v>1.02960205078125</c:v>
                </c:pt>
                <c:pt idx="419">
                  <c:v>1.02130126953125</c:v>
                </c:pt>
                <c:pt idx="420">
                  <c:v>1.02069091796875</c:v>
                </c:pt>
                <c:pt idx="421">
                  <c:v>1.02484130859375</c:v>
                </c:pt>
                <c:pt idx="422">
                  <c:v>1.0290527343750007</c:v>
                </c:pt>
                <c:pt idx="423">
                  <c:v>1.0296630859374993</c:v>
                </c:pt>
                <c:pt idx="424">
                  <c:v>1.0285644531249993</c:v>
                </c:pt>
                <c:pt idx="425">
                  <c:v>1.0272827148437507</c:v>
                </c:pt>
                <c:pt idx="426">
                  <c:v>1.0267333984374993</c:v>
                </c:pt>
                <c:pt idx="427">
                  <c:v>1.0314941406249993</c:v>
                </c:pt>
                <c:pt idx="428">
                  <c:v>1.0402221679687507</c:v>
                </c:pt>
                <c:pt idx="429">
                  <c:v>1.0541992187499993</c:v>
                </c:pt>
                <c:pt idx="430">
                  <c:v>1.070556640625</c:v>
                </c:pt>
                <c:pt idx="431">
                  <c:v>1.08795166015625</c:v>
                </c:pt>
                <c:pt idx="432">
                  <c:v>1.1055297851562498</c:v>
                </c:pt>
                <c:pt idx="433">
                  <c:v>1.1188354492187507</c:v>
                </c:pt>
                <c:pt idx="434">
                  <c:v>1.1324462890625</c:v>
                </c:pt>
                <c:pt idx="435">
                  <c:v>1.1375732421874993</c:v>
                </c:pt>
                <c:pt idx="436">
                  <c:v>1.1427001953125</c:v>
                </c:pt>
                <c:pt idx="437">
                  <c:v>1.1449584960937507</c:v>
                </c:pt>
                <c:pt idx="438">
                  <c:v>1.1484375000000007</c:v>
                </c:pt>
                <c:pt idx="439">
                  <c:v>1.1517333984374993</c:v>
                </c:pt>
                <c:pt idx="440">
                  <c:v>1.1561279296875013</c:v>
                </c:pt>
                <c:pt idx="441">
                  <c:v>1.1614379882812507</c:v>
                </c:pt>
                <c:pt idx="442">
                  <c:v>1.165771484375</c:v>
                </c:pt>
                <c:pt idx="443">
                  <c:v>1.1693725585937507</c:v>
                </c:pt>
                <c:pt idx="444">
                  <c:v>1.17138671875</c:v>
                </c:pt>
                <c:pt idx="445">
                  <c:v>1.17193603515625</c:v>
                </c:pt>
                <c:pt idx="446">
                  <c:v>1.1688232421874993</c:v>
                </c:pt>
                <c:pt idx="447">
                  <c:v>1.1654052734375</c:v>
                </c:pt>
                <c:pt idx="448">
                  <c:v>1.1606445312500007</c:v>
                </c:pt>
                <c:pt idx="449">
                  <c:v>1.156188964843752</c:v>
                </c:pt>
                <c:pt idx="450">
                  <c:v>1.15179443359375</c:v>
                </c:pt>
                <c:pt idx="451">
                  <c:v>1.1482543945312507</c:v>
                </c:pt>
                <c:pt idx="452">
                  <c:v>1.1420288085937507</c:v>
                </c:pt>
                <c:pt idx="453">
                  <c:v>1.1304931640625007</c:v>
                </c:pt>
                <c:pt idx="454">
                  <c:v>1.1062011718750007</c:v>
                </c:pt>
                <c:pt idx="455">
                  <c:v>1.06103515625</c:v>
                </c:pt>
                <c:pt idx="456">
                  <c:v>0.98825073242187533</c:v>
                </c:pt>
                <c:pt idx="457">
                  <c:v>0.89031982421875033</c:v>
                </c:pt>
                <c:pt idx="458">
                  <c:v>0.78005981445312567</c:v>
                </c:pt>
                <c:pt idx="459">
                  <c:v>0.66943359375</c:v>
                </c:pt>
                <c:pt idx="460">
                  <c:v>0.58111572265625</c:v>
                </c:pt>
                <c:pt idx="461">
                  <c:v>0.52975463867187567</c:v>
                </c:pt>
                <c:pt idx="462">
                  <c:v>0.525787353515625</c:v>
                </c:pt>
                <c:pt idx="463">
                  <c:v>0.565399169921875</c:v>
                </c:pt>
                <c:pt idx="464">
                  <c:v>0.64013671875</c:v>
                </c:pt>
                <c:pt idx="465">
                  <c:v>0.73132324218750033</c:v>
                </c:pt>
                <c:pt idx="466">
                  <c:v>0.824432373046875</c:v>
                </c:pt>
                <c:pt idx="467">
                  <c:v>0.91055297851562467</c:v>
                </c:pt>
                <c:pt idx="468">
                  <c:v>0.9813232421875</c:v>
                </c:pt>
                <c:pt idx="469">
                  <c:v>1.0333251953124993</c:v>
                </c:pt>
                <c:pt idx="470">
                  <c:v>1.0676879882812507</c:v>
                </c:pt>
                <c:pt idx="471">
                  <c:v>1.0877685546875</c:v>
                </c:pt>
                <c:pt idx="472">
                  <c:v>1.0989379882812507</c:v>
                </c:pt>
                <c:pt idx="473">
                  <c:v>1.1040039062500007</c:v>
                </c:pt>
                <c:pt idx="474">
                  <c:v>1.1055908203125</c:v>
                </c:pt>
                <c:pt idx="475">
                  <c:v>1.10626220703125</c:v>
                </c:pt>
                <c:pt idx="476">
                  <c:v>1.1076660156249993</c:v>
                </c:pt>
                <c:pt idx="477">
                  <c:v>1.10650634765625</c:v>
                </c:pt>
                <c:pt idx="478">
                  <c:v>1.1058349609375</c:v>
                </c:pt>
                <c:pt idx="479">
                  <c:v>1.1051635742187507</c:v>
                </c:pt>
                <c:pt idx="480">
                  <c:v>1.10284423828125</c:v>
                </c:pt>
                <c:pt idx="481">
                  <c:v>1.1007080078125</c:v>
                </c:pt>
                <c:pt idx="482">
                  <c:v>1.0989990234375</c:v>
                </c:pt>
                <c:pt idx="483">
                  <c:v>1.0946655273437507</c:v>
                </c:pt>
                <c:pt idx="484">
                  <c:v>1.0924072265625007</c:v>
                </c:pt>
                <c:pt idx="485">
                  <c:v>1.08642578125</c:v>
                </c:pt>
                <c:pt idx="486">
                  <c:v>1.08026123046875</c:v>
                </c:pt>
                <c:pt idx="487">
                  <c:v>1.0735473632812507</c:v>
                </c:pt>
                <c:pt idx="488">
                  <c:v>1.0673217773437498</c:v>
                </c:pt>
                <c:pt idx="489">
                  <c:v>1.0601806640625007</c:v>
                </c:pt>
                <c:pt idx="490">
                  <c:v>1.0545654296875007</c:v>
                </c:pt>
                <c:pt idx="491">
                  <c:v>1.0492553710937507</c:v>
                </c:pt>
                <c:pt idx="492">
                  <c:v>1.04583740234375</c:v>
                </c:pt>
                <c:pt idx="493">
                  <c:v>1.04315185546875</c:v>
                </c:pt>
                <c:pt idx="494">
                  <c:v>1.0428466796875</c:v>
                </c:pt>
                <c:pt idx="495">
                  <c:v>1.0421142578124993</c:v>
                </c:pt>
                <c:pt idx="496">
                  <c:v>1.0418701171874993</c:v>
                </c:pt>
                <c:pt idx="497">
                  <c:v>1.04052734375</c:v>
                </c:pt>
                <c:pt idx="498">
                  <c:v>1.0394287109374993</c:v>
                </c:pt>
                <c:pt idx="499">
                  <c:v>1.03741455078125</c:v>
                </c:pt>
                <c:pt idx="500">
                  <c:v>1.0337524414062507</c:v>
                </c:pt>
                <c:pt idx="501">
                  <c:v>1.0315551757812507</c:v>
                </c:pt>
                <c:pt idx="502">
                  <c:v>1.0289916992187498</c:v>
                </c:pt>
                <c:pt idx="503">
                  <c:v>1.02716064453125</c:v>
                </c:pt>
                <c:pt idx="504">
                  <c:v>1.0264892578124993</c:v>
                </c:pt>
                <c:pt idx="505">
                  <c:v>1.0238647460937498</c:v>
                </c:pt>
                <c:pt idx="506">
                  <c:v>1.0203857421875</c:v>
                </c:pt>
                <c:pt idx="507">
                  <c:v>1.014892578125</c:v>
                </c:pt>
                <c:pt idx="508">
                  <c:v>1.0052490234375</c:v>
                </c:pt>
                <c:pt idx="509">
                  <c:v>0.99185180664062533</c:v>
                </c:pt>
                <c:pt idx="510">
                  <c:v>0.973602294921875</c:v>
                </c:pt>
                <c:pt idx="511">
                  <c:v>0.9505615234375</c:v>
                </c:pt>
                <c:pt idx="512">
                  <c:v>0.92340087890624967</c:v>
                </c:pt>
                <c:pt idx="513">
                  <c:v>0.896759033203126</c:v>
                </c:pt>
                <c:pt idx="514">
                  <c:v>0.87231445312500033</c:v>
                </c:pt>
                <c:pt idx="515">
                  <c:v>0.85302734375</c:v>
                </c:pt>
                <c:pt idx="516">
                  <c:v>0.84063720703125</c:v>
                </c:pt>
                <c:pt idx="517">
                  <c:v>0.83612060546875033</c:v>
                </c:pt>
                <c:pt idx="518">
                  <c:v>0.836334228515625</c:v>
                </c:pt>
                <c:pt idx="519">
                  <c:v>0.83972167968750067</c:v>
                </c:pt>
                <c:pt idx="520">
                  <c:v>0.84359741210937567</c:v>
                </c:pt>
                <c:pt idx="521">
                  <c:v>0.8494873046875</c:v>
                </c:pt>
                <c:pt idx="522">
                  <c:v>0.85766601562500033</c:v>
                </c:pt>
                <c:pt idx="523">
                  <c:v>0.86431884765625</c:v>
                </c:pt>
                <c:pt idx="524">
                  <c:v>0.87081909179687533</c:v>
                </c:pt>
                <c:pt idx="525">
                  <c:v>0.87652587890625</c:v>
                </c:pt>
                <c:pt idx="526">
                  <c:v>0.88204956054687567</c:v>
                </c:pt>
                <c:pt idx="527">
                  <c:v>0.88574218750000033</c:v>
                </c:pt>
                <c:pt idx="528">
                  <c:v>0.88607788085937533</c:v>
                </c:pt>
                <c:pt idx="529">
                  <c:v>0.88653564453125</c:v>
                </c:pt>
                <c:pt idx="530">
                  <c:v>0.88922119140625</c:v>
                </c:pt>
                <c:pt idx="531">
                  <c:v>0.89349365234375067</c:v>
                </c:pt>
                <c:pt idx="532">
                  <c:v>0.90203857421875</c:v>
                </c:pt>
                <c:pt idx="533">
                  <c:v>0.91119384765625</c:v>
                </c:pt>
                <c:pt idx="534">
                  <c:v>0.92120361328125</c:v>
                </c:pt>
                <c:pt idx="535">
                  <c:v>0.93115234374999967</c:v>
                </c:pt>
                <c:pt idx="536">
                  <c:v>0.93878173828125</c:v>
                </c:pt>
                <c:pt idx="537">
                  <c:v>0.94692993164062533</c:v>
                </c:pt>
                <c:pt idx="538">
                  <c:v>0.95260620117187533</c:v>
                </c:pt>
                <c:pt idx="539">
                  <c:v>0.95584106445312567</c:v>
                </c:pt>
                <c:pt idx="540">
                  <c:v>0.958282470703125</c:v>
                </c:pt>
                <c:pt idx="541">
                  <c:v>0.95989990234375067</c:v>
                </c:pt>
                <c:pt idx="542">
                  <c:v>0.96044921875000033</c:v>
                </c:pt>
                <c:pt idx="543">
                  <c:v>0.96044921875000033</c:v>
                </c:pt>
                <c:pt idx="544">
                  <c:v>0.95913696289062467</c:v>
                </c:pt>
                <c:pt idx="545">
                  <c:v>0.95626831054687533</c:v>
                </c:pt>
                <c:pt idx="546">
                  <c:v>0.95159912109375</c:v>
                </c:pt>
                <c:pt idx="547">
                  <c:v>0.94509887695312567</c:v>
                </c:pt>
                <c:pt idx="548">
                  <c:v>0.93765258789062467</c:v>
                </c:pt>
                <c:pt idx="549">
                  <c:v>0.92767333984375</c:v>
                </c:pt>
                <c:pt idx="550">
                  <c:v>0.91674804687500033</c:v>
                </c:pt>
                <c:pt idx="551">
                  <c:v>0.9068603515625</c:v>
                </c:pt>
                <c:pt idx="552">
                  <c:v>0.899169921875</c:v>
                </c:pt>
                <c:pt idx="553">
                  <c:v>0.89660644531250033</c:v>
                </c:pt>
                <c:pt idx="554">
                  <c:v>0.89810180664062567</c:v>
                </c:pt>
                <c:pt idx="555">
                  <c:v>0.90386962890624967</c:v>
                </c:pt>
                <c:pt idx="556">
                  <c:v>0.91204833984375</c:v>
                </c:pt>
                <c:pt idx="557">
                  <c:v>0.921234130859375</c:v>
                </c:pt>
                <c:pt idx="558">
                  <c:v>0.92926025390624967</c:v>
                </c:pt>
                <c:pt idx="559">
                  <c:v>0.93414306640625</c:v>
                </c:pt>
                <c:pt idx="560">
                  <c:v>0.93463134765625</c:v>
                </c:pt>
                <c:pt idx="561">
                  <c:v>0.92999267578124967</c:v>
                </c:pt>
                <c:pt idx="562">
                  <c:v>0.92285156250000033</c:v>
                </c:pt>
                <c:pt idx="563">
                  <c:v>0.91323852539062467</c:v>
                </c:pt>
                <c:pt idx="564">
                  <c:v>0.90344238281249967</c:v>
                </c:pt>
                <c:pt idx="565">
                  <c:v>0.89550781250000067</c:v>
                </c:pt>
                <c:pt idx="566">
                  <c:v>0.892364501953125</c:v>
                </c:pt>
                <c:pt idx="567">
                  <c:v>0.892608642578126</c:v>
                </c:pt>
                <c:pt idx="568">
                  <c:v>0.89624023437500067</c:v>
                </c:pt>
                <c:pt idx="569">
                  <c:v>0.901153564453125</c:v>
                </c:pt>
                <c:pt idx="570">
                  <c:v>0.907440185546875</c:v>
                </c:pt>
                <c:pt idx="571">
                  <c:v>0.91049194335937533</c:v>
                </c:pt>
                <c:pt idx="572">
                  <c:v>0.90997314453124967</c:v>
                </c:pt>
                <c:pt idx="573">
                  <c:v>0.908782958984375</c:v>
                </c:pt>
                <c:pt idx="574">
                  <c:v>0.906768798828125</c:v>
                </c:pt>
                <c:pt idx="575">
                  <c:v>0.905548095703125</c:v>
                </c:pt>
                <c:pt idx="576">
                  <c:v>0.90237426757812533</c:v>
                </c:pt>
                <c:pt idx="577">
                  <c:v>0.90023803710937533</c:v>
                </c:pt>
                <c:pt idx="578">
                  <c:v>0.89804077148437567</c:v>
                </c:pt>
                <c:pt idx="579">
                  <c:v>0.89654541015625033</c:v>
                </c:pt>
                <c:pt idx="580">
                  <c:v>0.89532470703125</c:v>
                </c:pt>
                <c:pt idx="581">
                  <c:v>0.89401245117187533</c:v>
                </c:pt>
                <c:pt idx="582">
                  <c:v>0.89263916015625</c:v>
                </c:pt>
                <c:pt idx="583">
                  <c:v>0.89044189453125033</c:v>
                </c:pt>
                <c:pt idx="584">
                  <c:v>0.88925170898437533</c:v>
                </c:pt>
                <c:pt idx="585">
                  <c:v>0.88720703125000033</c:v>
                </c:pt>
                <c:pt idx="586">
                  <c:v>0.88424682617187567</c:v>
                </c:pt>
                <c:pt idx="587">
                  <c:v>0.881500244140625</c:v>
                </c:pt>
                <c:pt idx="588">
                  <c:v>0.87881469726562533</c:v>
                </c:pt>
                <c:pt idx="589">
                  <c:v>0.87246704101562467</c:v>
                </c:pt>
                <c:pt idx="590">
                  <c:v>0.86367797851562533</c:v>
                </c:pt>
                <c:pt idx="591">
                  <c:v>0.85049438476562467</c:v>
                </c:pt>
                <c:pt idx="592">
                  <c:v>0.83148193359375033</c:v>
                </c:pt>
                <c:pt idx="593">
                  <c:v>0.806396484375</c:v>
                </c:pt>
                <c:pt idx="594">
                  <c:v>0.778656005859375</c:v>
                </c:pt>
                <c:pt idx="595">
                  <c:v>0.74844360351562533</c:v>
                </c:pt>
                <c:pt idx="596">
                  <c:v>0.718017578125</c:v>
                </c:pt>
                <c:pt idx="597">
                  <c:v>0.692749023437501</c:v>
                </c:pt>
                <c:pt idx="598">
                  <c:v>0.674468994140625</c:v>
                </c:pt>
                <c:pt idx="599">
                  <c:v>0.665649414062501</c:v>
                </c:pt>
                <c:pt idx="600">
                  <c:v>0.66830444335937567</c:v>
                </c:pt>
                <c:pt idx="601">
                  <c:v>0.677764892578126</c:v>
                </c:pt>
                <c:pt idx="602">
                  <c:v>0.69082641601562567</c:v>
                </c:pt>
                <c:pt idx="603">
                  <c:v>0.701324462890625</c:v>
                </c:pt>
                <c:pt idx="604">
                  <c:v>0.70584106445312567</c:v>
                </c:pt>
                <c:pt idx="605">
                  <c:v>0.701568603515625</c:v>
                </c:pt>
                <c:pt idx="606">
                  <c:v>0.691162109375</c:v>
                </c:pt>
                <c:pt idx="607">
                  <c:v>0.67739868164062533</c:v>
                </c:pt>
                <c:pt idx="608">
                  <c:v>0.66357421875000033</c:v>
                </c:pt>
                <c:pt idx="609">
                  <c:v>0.65148925781250033</c:v>
                </c:pt>
                <c:pt idx="610">
                  <c:v>0.64459228515624967</c:v>
                </c:pt>
                <c:pt idx="611">
                  <c:v>0.64041137695312533</c:v>
                </c:pt>
                <c:pt idx="612">
                  <c:v>0.63796997070312533</c:v>
                </c:pt>
                <c:pt idx="613">
                  <c:v>0.63653564453125</c:v>
                </c:pt>
                <c:pt idx="614">
                  <c:v>0.63610839843750033</c:v>
                </c:pt>
                <c:pt idx="615">
                  <c:v>0.63824462890625</c:v>
                </c:pt>
                <c:pt idx="616">
                  <c:v>0.64566040039062533</c:v>
                </c:pt>
                <c:pt idx="617">
                  <c:v>0.65686035156250033</c:v>
                </c:pt>
                <c:pt idx="618">
                  <c:v>0.668975830078126</c:v>
                </c:pt>
                <c:pt idx="619">
                  <c:v>0.68045043945312567</c:v>
                </c:pt>
                <c:pt idx="620">
                  <c:v>0.68826293945312533</c:v>
                </c:pt>
                <c:pt idx="621">
                  <c:v>0.692749023437501</c:v>
                </c:pt>
                <c:pt idx="622">
                  <c:v>0.69256591796875033</c:v>
                </c:pt>
                <c:pt idx="623">
                  <c:v>0.68780517578125</c:v>
                </c:pt>
                <c:pt idx="624">
                  <c:v>0.67611694335937533</c:v>
                </c:pt>
                <c:pt idx="625">
                  <c:v>0.65692138671875033</c:v>
                </c:pt>
                <c:pt idx="626">
                  <c:v>0.62957763671875033</c:v>
                </c:pt>
                <c:pt idx="627">
                  <c:v>0.59109497070312533</c:v>
                </c:pt>
                <c:pt idx="628">
                  <c:v>0.54327392578124944</c:v>
                </c:pt>
                <c:pt idx="629">
                  <c:v>0.48980712890625017</c:v>
                </c:pt>
                <c:pt idx="630">
                  <c:v>0.42721557617187517</c:v>
                </c:pt>
                <c:pt idx="631">
                  <c:v>0.37088012695312517</c:v>
                </c:pt>
                <c:pt idx="632">
                  <c:v>0.322738647460938</c:v>
                </c:pt>
                <c:pt idx="633">
                  <c:v>0.28701782226562517</c:v>
                </c:pt>
                <c:pt idx="634">
                  <c:v>0.26641845703125017</c:v>
                </c:pt>
                <c:pt idx="635">
                  <c:v>0.26239013671875</c:v>
                </c:pt>
                <c:pt idx="636">
                  <c:v>0.273330688476563</c:v>
                </c:pt>
                <c:pt idx="637">
                  <c:v>0.294265747070313</c:v>
                </c:pt>
                <c:pt idx="638">
                  <c:v>0.31764221191406333</c:v>
                </c:pt>
                <c:pt idx="639">
                  <c:v>0.33848571777343833</c:v>
                </c:pt>
                <c:pt idx="640">
                  <c:v>0.350296020507813</c:v>
                </c:pt>
                <c:pt idx="641">
                  <c:v>0.3533935546875</c:v>
                </c:pt>
                <c:pt idx="642">
                  <c:v>0.3487243652343755</c:v>
                </c:pt>
                <c:pt idx="643">
                  <c:v>0.34024047851562517</c:v>
                </c:pt>
                <c:pt idx="644">
                  <c:v>0.33229064941406317</c:v>
                </c:pt>
                <c:pt idx="645">
                  <c:v>0.32897949218750033</c:v>
                </c:pt>
                <c:pt idx="646">
                  <c:v>0.330551147460938</c:v>
                </c:pt>
                <c:pt idx="647">
                  <c:v>0.33610534667968817</c:v>
                </c:pt>
                <c:pt idx="648">
                  <c:v>0.34252929687500033</c:v>
                </c:pt>
                <c:pt idx="649">
                  <c:v>0.34970092773437533</c:v>
                </c:pt>
                <c:pt idx="650">
                  <c:v>0.35516357421875017</c:v>
                </c:pt>
                <c:pt idx="651">
                  <c:v>0.35925292968750017</c:v>
                </c:pt>
                <c:pt idx="652">
                  <c:v>0.36412048339843833</c:v>
                </c:pt>
                <c:pt idx="653">
                  <c:v>0.36872863769531317</c:v>
                </c:pt>
                <c:pt idx="654">
                  <c:v>0.37477111816406317</c:v>
                </c:pt>
                <c:pt idx="655">
                  <c:v>0.3808746337890635</c:v>
                </c:pt>
                <c:pt idx="656">
                  <c:v>0.38851928710937533</c:v>
                </c:pt>
                <c:pt idx="657">
                  <c:v>0.39692687988281367</c:v>
                </c:pt>
                <c:pt idx="658">
                  <c:v>0.40699768066406317</c:v>
                </c:pt>
                <c:pt idx="659">
                  <c:v>0.41865539550781317</c:v>
                </c:pt>
                <c:pt idx="660">
                  <c:v>0.43098449707031333</c:v>
                </c:pt>
                <c:pt idx="661">
                  <c:v>0.44406127929687533</c:v>
                </c:pt>
                <c:pt idx="662">
                  <c:v>0.457901000976563</c:v>
                </c:pt>
                <c:pt idx="663">
                  <c:v>0.47416687011718817</c:v>
                </c:pt>
                <c:pt idx="664">
                  <c:v>0.49345397949218817</c:v>
                </c:pt>
                <c:pt idx="665">
                  <c:v>0.515106201171875</c:v>
                </c:pt>
                <c:pt idx="666">
                  <c:v>0.53982543945312567</c:v>
                </c:pt>
                <c:pt idx="667">
                  <c:v>0.56439208984374967</c:v>
                </c:pt>
                <c:pt idx="668">
                  <c:v>0.58746337890624944</c:v>
                </c:pt>
                <c:pt idx="669">
                  <c:v>0.60665893554687567</c:v>
                </c:pt>
                <c:pt idx="670">
                  <c:v>0.61798095703125</c:v>
                </c:pt>
                <c:pt idx="671">
                  <c:v>0.62081909179687533</c:v>
                </c:pt>
                <c:pt idx="672">
                  <c:v>0.61682128906250033</c:v>
                </c:pt>
                <c:pt idx="673">
                  <c:v>0.60971069335937567</c:v>
                </c:pt>
                <c:pt idx="674">
                  <c:v>0.60336303710937533</c:v>
                </c:pt>
                <c:pt idx="675">
                  <c:v>0.59970092773437533</c:v>
                </c:pt>
                <c:pt idx="676">
                  <c:v>0.6004638671875</c:v>
                </c:pt>
                <c:pt idx="677">
                  <c:v>0.60519409179687533</c:v>
                </c:pt>
                <c:pt idx="678">
                  <c:v>0.61477661132812567</c:v>
                </c:pt>
                <c:pt idx="679">
                  <c:v>0.62570190429687567</c:v>
                </c:pt>
                <c:pt idx="680">
                  <c:v>0.637603759765625</c:v>
                </c:pt>
                <c:pt idx="681">
                  <c:v>0.64874267578125</c:v>
                </c:pt>
                <c:pt idx="682">
                  <c:v>0.66003417968750033</c:v>
                </c:pt>
                <c:pt idx="683">
                  <c:v>0.67071533203125033</c:v>
                </c:pt>
                <c:pt idx="684">
                  <c:v>0.68130493164062533</c:v>
                </c:pt>
                <c:pt idx="685">
                  <c:v>0.68896484375000033</c:v>
                </c:pt>
                <c:pt idx="686">
                  <c:v>0.695098876953126</c:v>
                </c:pt>
                <c:pt idx="687">
                  <c:v>0.70007324218750033</c:v>
                </c:pt>
                <c:pt idx="688">
                  <c:v>0.70410156250000033</c:v>
                </c:pt>
                <c:pt idx="689">
                  <c:v>0.70684814453125</c:v>
                </c:pt>
                <c:pt idx="690">
                  <c:v>0.70822143554687567</c:v>
                </c:pt>
                <c:pt idx="691">
                  <c:v>0.70965576171875</c:v>
                </c:pt>
                <c:pt idx="692">
                  <c:v>0.711212158203125</c:v>
                </c:pt>
                <c:pt idx="693">
                  <c:v>0.71136474609375</c:v>
                </c:pt>
                <c:pt idx="694">
                  <c:v>0.71154785156250033</c:v>
                </c:pt>
                <c:pt idx="695">
                  <c:v>0.71105957031250033</c:v>
                </c:pt>
                <c:pt idx="696">
                  <c:v>0.71078491210937567</c:v>
                </c:pt>
                <c:pt idx="697">
                  <c:v>0.70996093750000033</c:v>
                </c:pt>
                <c:pt idx="698">
                  <c:v>0.70840454101562467</c:v>
                </c:pt>
                <c:pt idx="699">
                  <c:v>0.706329345703125</c:v>
                </c:pt>
                <c:pt idx="700">
                  <c:v>0.70355224609375</c:v>
                </c:pt>
                <c:pt idx="701">
                  <c:v>0.69915771484375033</c:v>
                </c:pt>
                <c:pt idx="702">
                  <c:v>0.69494628906250033</c:v>
                </c:pt>
                <c:pt idx="703">
                  <c:v>0.689941406250001</c:v>
                </c:pt>
                <c:pt idx="704">
                  <c:v>0.68679809570312567</c:v>
                </c:pt>
                <c:pt idx="705">
                  <c:v>0.684478759765625</c:v>
                </c:pt>
                <c:pt idx="706">
                  <c:v>0.68484497070312567</c:v>
                </c:pt>
                <c:pt idx="707">
                  <c:v>0.68515014648437567</c:v>
                </c:pt>
                <c:pt idx="708">
                  <c:v>0.68658447265625033</c:v>
                </c:pt>
                <c:pt idx="709">
                  <c:v>0.688232421875</c:v>
                </c:pt>
                <c:pt idx="710">
                  <c:v>0.69006347656250067</c:v>
                </c:pt>
                <c:pt idx="711">
                  <c:v>0.69030761718750067</c:v>
                </c:pt>
                <c:pt idx="712">
                  <c:v>0.69015502929687567</c:v>
                </c:pt>
                <c:pt idx="713">
                  <c:v>0.68997192382812567</c:v>
                </c:pt>
                <c:pt idx="714">
                  <c:v>0.68920898437500033</c:v>
                </c:pt>
                <c:pt idx="715">
                  <c:v>0.68859863281250067</c:v>
                </c:pt>
                <c:pt idx="716">
                  <c:v>0.68719482421875067</c:v>
                </c:pt>
                <c:pt idx="717">
                  <c:v>0.68603515625000067</c:v>
                </c:pt>
                <c:pt idx="718">
                  <c:v>0.68417358398437533</c:v>
                </c:pt>
                <c:pt idx="719">
                  <c:v>0.68319702148437567</c:v>
                </c:pt>
                <c:pt idx="720">
                  <c:v>0.68173217773437533</c:v>
                </c:pt>
                <c:pt idx="721">
                  <c:v>0.67959594726562533</c:v>
                </c:pt>
                <c:pt idx="722">
                  <c:v>0.67758178710937533</c:v>
                </c:pt>
                <c:pt idx="723">
                  <c:v>0.67752075195312533</c:v>
                </c:pt>
                <c:pt idx="724">
                  <c:v>0.67654418945312533</c:v>
                </c:pt>
                <c:pt idx="725">
                  <c:v>0.67581176757812567</c:v>
                </c:pt>
                <c:pt idx="726">
                  <c:v>0.67431640625000033</c:v>
                </c:pt>
                <c:pt idx="727">
                  <c:v>0.67388916015625</c:v>
                </c:pt>
                <c:pt idx="728">
                  <c:v>0.67279052734375067</c:v>
                </c:pt>
                <c:pt idx="729">
                  <c:v>0.67086791992187533</c:v>
                </c:pt>
                <c:pt idx="730">
                  <c:v>0.66903686523437533</c:v>
                </c:pt>
                <c:pt idx="731">
                  <c:v>0.66632080078125</c:v>
                </c:pt>
                <c:pt idx="732">
                  <c:v>0.664825439453126</c:v>
                </c:pt>
                <c:pt idx="733">
                  <c:v>0.66268920898437567</c:v>
                </c:pt>
                <c:pt idx="734">
                  <c:v>0.660552978515625</c:v>
                </c:pt>
                <c:pt idx="735">
                  <c:v>0.659515380859375</c:v>
                </c:pt>
                <c:pt idx="736">
                  <c:v>0.65765380859375067</c:v>
                </c:pt>
                <c:pt idx="737">
                  <c:v>0.65695190429687567</c:v>
                </c:pt>
                <c:pt idx="738">
                  <c:v>0.65625000000000033</c:v>
                </c:pt>
                <c:pt idx="739">
                  <c:v>0.65570068359375067</c:v>
                </c:pt>
                <c:pt idx="740">
                  <c:v>0.65530395507812533</c:v>
                </c:pt>
                <c:pt idx="741">
                  <c:v>0.65390014648437567</c:v>
                </c:pt>
                <c:pt idx="742">
                  <c:v>0.65270996093750033</c:v>
                </c:pt>
                <c:pt idx="743">
                  <c:v>0.65020751953125</c:v>
                </c:pt>
                <c:pt idx="744">
                  <c:v>0.64801025390625</c:v>
                </c:pt>
                <c:pt idx="745">
                  <c:v>0.64578247070312533</c:v>
                </c:pt>
                <c:pt idx="746">
                  <c:v>0.64453125000000033</c:v>
                </c:pt>
                <c:pt idx="747">
                  <c:v>0.64346313476562467</c:v>
                </c:pt>
                <c:pt idx="748">
                  <c:v>0.64221191406250033</c:v>
                </c:pt>
                <c:pt idx="749">
                  <c:v>0.64154052734375033</c:v>
                </c:pt>
                <c:pt idx="750">
                  <c:v>0.64062500000000067</c:v>
                </c:pt>
                <c:pt idx="751">
                  <c:v>0.63925170898437533</c:v>
                </c:pt>
                <c:pt idx="752">
                  <c:v>0.63803100585937533</c:v>
                </c:pt>
                <c:pt idx="753">
                  <c:v>0.63574218750000033</c:v>
                </c:pt>
                <c:pt idx="754">
                  <c:v>0.63348388671875</c:v>
                </c:pt>
                <c:pt idx="755">
                  <c:v>0.63128662109375</c:v>
                </c:pt>
                <c:pt idx="756">
                  <c:v>0.62789916992187533</c:v>
                </c:pt>
                <c:pt idx="757">
                  <c:v>0.62448120117187533</c:v>
                </c:pt>
                <c:pt idx="758">
                  <c:v>0.621002197265625</c:v>
                </c:pt>
                <c:pt idx="759">
                  <c:v>0.61810302734375033</c:v>
                </c:pt>
                <c:pt idx="760">
                  <c:v>0.61547851562500033</c:v>
                </c:pt>
                <c:pt idx="761">
                  <c:v>0.613433837890625</c:v>
                </c:pt>
                <c:pt idx="762">
                  <c:v>0.61184692382812533</c:v>
                </c:pt>
                <c:pt idx="763">
                  <c:v>0.61059570312500033</c:v>
                </c:pt>
                <c:pt idx="764">
                  <c:v>0.60906982421875033</c:v>
                </c:pt>
                <c:pt idx="765">
                  <c:v>0.60699462890625</c:v>
                </c:pt>
                <c:pt idx="766">
                  <c:v>0.60348510742187533</c:v>
                </c:pt>
                <c:pt idx="767">
                  <c:v>0.59982299804687533</c:v>
                </c:pt>
                <c:pt idx="768">
                  <c:v>0.59652709960937533</c:v>
                </c:pt>
                <c:pt idx="769">
                  <c:v>0.59460449218750067</c:v>
                </c:pt>
                <c:pt idx="770">
                  <c:v>0.593536376953125</c:v>
                </c:pt>
                <c:pt idx="771">
                  <c:v>0.59365844726562533</c:v>
                </c:pt>
                <c:pt idx="772">
                  <c:v>0.59402465820312567</c:v>
                </c:pt>
                <c:pt idx="773">
                  <c:v>0.59515380859375033</c:v>
                </c:pt>
                <c:pt idx="774">
                  <c:v>0.59661865234375067</c:v>
                </c:pt>
                <c:pt idx="775">
                  <c:v>0.59796142578124967</c:v>
                </c:pt>
                <c:pt idx="776">
                  <c:v>0.59655761718750033</c:v>
                </c:pt>
                <c:pt idx="777">
                  <c:v>0.596435546875</c:v>
                </c:pt>
                <c:pt idx="778">
                  <c:v>0.59478759765625</c:v>
                </c:pt>
                <c:pt idx="779">
                  <c:v>0.59252929687500033</c:v>
                </c:pt>
                <c:pt idx="780">
                  <c:v>0.59027099609375033</c:v>
                </c:pt>
                <c:pt idx="781">
                  <c:v>0.58737182617187567</c:v>
                </c:pt>
                <c:pt idx="782">
                  <c:v>0.58340454101562467</c:v>
                </c:pt>
                <c:pt idx="783">
                  <c:v>0.58093261718750033</c:v>
                </c:pt>
                <c:pt idx="784">
                  <c:v>0.57684326171875</c:v>
                </c:pt>
                <c:pt idx="785">
                  <c:v>0.57409667968750033</c:v>
                </c:pt>
                <c:pt idx="786">
                  <c:v>0.57128906250000033</c:v>
                </c:pt>
                <c:pt idx="787">
                  <c:v>0.56982421875000033</c:v>
                </c:pt>
                <c:pt idx="788">
                  <c:v>0.568267822265625</c:v>
                </c:pt>
                <c:pt idx="789">
                  <c:v>0.56686401367187567</c:v>
                </c:pt>
                <c:pt idx="790">
                  <c:v>0.565765380859375</c:v>
                </c:pt>
                <c:pt idx="791">
                  <c:v>0.56173706054687533</c:v>
                </c:pt>
                <c:pt idx="792">
                  <c:v>0.557464599609375</c:v>
                </c:pt>
                <c:pt idx="793">
                  <c:v>0.5511474609375</c:v>
                </c:pt>
                <c:pt idx="794">
                  <c:v>0.54489135742187567</c:v>
                </c:pt>
                <c:pt idx="795">
                  <c:v>0.53784179687500033</c:v>
                </c:pt>
                <c:pt idx="796">
                  <c:v>0.53085327148437533</c:v>
                </c:pt>
                <c:pt idx="797">
                  <c:v>0.52362060546875033</c:v>
                </c:pt>
                <c:pt idx="798">
                  <c:v>0.51776123046875033</c:v>
                </c:pt>
                <c:pt idx="799">
                  <c:v>0.511260986328125</c:v>
                </c:pt>
                <c:pt idx="800">
                  <c:v>0.50561523437500033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362-423D-A566-5ECECAFD1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0641400"/>
        <c:axId val="12792616"/>
      </c:scatterChart>
      <c:valAx>
        <c:axId val="270641400"/>
        <c:scaling>
          <c:orientation val="minMax"/>
          <c:max val="1200"/>
          <c:min val="300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AR"/>
          </a:p>
        </c:txPr>
        <c:crossAx val="12792616"/>
        <c:crosses val="autoZero"/>
        <c:crossBetween val="midCat"/>
      </c:valAx>
      <c:valAx>
        <c:axId val="12792616"/>
        <c:scaling>
          <c:orientation val="minMax"/>
          <c:max val="1.4"/>
          <c:min val="0"/>
        </c:scaling>
        <c:delete val="0"/>
        <c:axPos val="l"/>
        <c:majorGridlines/>
        <c:numFmt formatCode="#,##0.00" sourceLinked="0"/>
        <c:majorTickMark val="out"/>
        <c:minorTickMark val="none"/>
        <c:tickLblPos val="nextTo"/>
        <c:crossAx val="270641400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AAF3-326D-4CEF-99F7-6CEC6261D0C9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D65A1-2B89-41E7-A382-CEDF18CCF7A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1732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BD65A1-2B89-41E7-A382-CEDF18CCF7AB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843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032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203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471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474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03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674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129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8233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438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5288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12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40DE0-EA5C-4BB8-942C-383F6B921867}" type="datetimeFigureOut">
              <a:rPr lang="es-AR" smtClean="0"/>
              <a:t>28/11/2024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94CC8-01A4-4A77-86BF-FFB379FDA14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5571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mailto:rdledesma1995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german.salazar@conicet.gov.ar" TargetMode="External"/><Relationship Id="rId5" Type="http://schemas.openxmlformats.org/officeDocument/2006/relationships/hyperlink" Target="mailto:germansalazar.ar@gmail.com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3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0.emf"/><Relationship Id="rId7" Type="http://schemas.openxmlformats.org/officeDocument/2006/relationships/image" Target="../media/image5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10" Type="http://schemas.openxmlformats.org/officeDocument/2006/relationships/image" Target="../media/image3.png"/><Relationship Id="rId4" Type="http://schemas.openxmlformats.org/officeDocument/2006/relationships/image" Target="../media/image51.wmf"/><Relationship Id="rId9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jpe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3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emf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emf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jpe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emf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emf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5256DA5-2E3E-D1D2-B50F-96A5141F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EDD853E-0389-F793-0A2D-9E8D8E97125E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C311A01-A4A6-6125-2BFA-F5C7563FD81A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7265BC15-C766-F55D-B2E5-076D7BD7A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41F8921A-44FB-A6DF-EA53-346C9D32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AF4F6C-F494-3C13-56B3-660C508A8BDC}"/>
              </a:ext>
            </a:extLst>
          </p:cNvPr>
          <p:cNvSpPr txBox="1"/>
          <p:nvPr/>
        </p:nvSpPr>
        <p:spPr>
          <a:xfrm>
            <a:off x="0" y="2088196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5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E0555E-9EF8-B423-F36A-E41252ABCBD3}"/>
              </a:ext>
            </a:extLst>
          </p:cNvPr>
          <p:cNvSpPr txBox="1"/>
          <p:nvPr/>
        </p:nvSpPr>
        <p:spPr>
          <a:xfrm>
            <a:off x="640555" y="4024610"/>
            <a:ext cx="9617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dirty="0"/>
              <a:t>Dr. Germán Ariel Salazar</a:t>
            </a:r>
          </a:p>
          <a:p>
            <a:r>
              <a:rPr lang="es-AR" sz="1800" dirty="0" err="1">
                <a:hlinkClick r:id="rId5"/>
              </a:rPr>
              <a:t>germansalazar.ar@gmail.com</a:t>
            </a:r>
            <a:r>
              <a:rPr lang="es-AR" sz="1800" dirty="0"/>
              <a:t>,  </a:t>
            </a:r>
            <a:r>
              <a:rPr lang="es-AR" sz="1800" dirty="0" err="1">
                <a:hlinkClick r:id="rId6"/>
              </a:rPr>
              <a:t>german.salazar@conicet.gov.ar</a:t>
            </a:r>
            <a:endParaRPr lang="es-AR" sz="1800" dirty="0"/>
          </a:p>
          <a:p>
            <a:endParaRPr lang="es-AR" sz="1800" dirty="0"/>
          </a:p>
          <a:p>
            <a:r>
              <a:rPr lang="es-AR" sz="1800" dirty="0"/>
              <a:t>Lic. Rubén Darío Ledesma</a:t>
            </a:r>
          </a:p>
          <a:p>
            <a:r>
              <a:rPr lang="es-AR" sz="1800" dirty="0">
                <a:hlinkClick r:id="rId7"/>
              </a:rPr>
              <a:t>rdledesma1995@gmail.com</a:t>
            </a:r>
            <a:r>
              <a:rPr lang="es-AR" sz="1800" dirty="0"/>
              <a:t> </a:t>
            </a:r>
          </a:p>
          <a:p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121584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9956" y="1591810"/>
            <a:ext cx="2160588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3685" y="1723573"/>
            <a:ext cx="2881312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391722" y="3477651"/>
            <a:ext cx="12652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Eppley PSP</a:t>
            </a:r>
            <a:endParaRPr lang="es-ES" sz="160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192032" y="3295711"/>
            <a:ext cx="2068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 dirty="0" err="1"/>
              <a:t>Kipp</a:t>
            </a:r>
            <a:r>
              <a:rPr lang="es-AR" sz="1600" dirty="0"/>
              <a:t> &amp; </a:t>
            </a:r>
            <a:r>
              <a:rPr lang="es-AR" sz="1600" dirty="0" err="1"/>
              <a:t>Zonen</a:t>
            </a:r>
            <a:r>
              <a:rPr lang="es-AR" sz="1600" dirty="0"/>
              <a:t> CM 21</a:t>
            </a:r>
            <a:endParaRPr lang="es-ES" sz="1600" dirty="0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7289" y="4454995"/>
            <a:ext cx="2087562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506064" y="6279032"/>
            <a:ext cx="16049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Hukseflux LP02</a:t>
            </a:r>
            <a:endParaRPr lang="es-ES" sz="1600"/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71476" y="4454995"/>
            <a:ext cx="1873250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111151" y="6288557"/>
            <a:ext cx="1955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Kipp &amp; Zonen CM 4</a:t>
            </a:r>
            <a:endParaRPr lang="es-ES" sz="1600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22704" y="727417"/>
            <a:ext cx="30256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2400" u="sng" dirty="0"/>
              <a:t>Piranómetros térmicos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22704" y="1196442"/>
            <a:ext cx="27193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 dirty="0" err="1"/>
              <a:t>Secondary</a:t>
            </a:r>
            <a:r>
              <a:rPr lang="es-ES" sz="1600" dirty="0"/>
              <a:t> Standard(ISO 9060)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642464" y="3878732"/>
            <a:ext cx="2622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/>
              <a:t>Segunda Clase (ISO 9060)</a:t>
            </a:r>
          </a:p>
        </p:txBody>
      </p:sp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9087" y="1605432"/>
            <a:ext cx="2879725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5383760" y="812094"/>
            <a:ext cx="58562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 dirty="0"/>
              <a:t>Estas pantallas son para evitar calentamientos de la fuente fría</a:t>
            </a:r>
            <a:endParaRPr lang="es-ES" sz="1600" dirty="0"/>
          </a:p>
        </p:txBody>
      </p:sp>
      <p:sp>
        <p:nvSpPr>
          <p:cNvPr id="19" name="Line 20"/>
          <p:cNvSpPr>
            <a:spLocks noChangeShapeType="1"/>
          </p:cNvSpPr>
          <p:nvPr/>
        </p:nvSpPr>
        <p:spPr bwMode="auto">
          <a:xfrm flipH="1">
            <a:off x="5466876" y="1214907"/>
            <a:ext cx="360363" cy="1150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20" name="Line 21"/>
          <p:cNvSpPr>
            <a:spLocks noChangeShapeType="1"/>
          </p:cNvSpPr>
          <p:nvPr/>
        </p:nvSpPr>
        <p:spPr bwMode="auto">
          <a:xfrm>
            <a:off x="7340126" y="1214907"/>
            <a:ext cx="71438" cy="1150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BF14A92-25D5-C507-ECDF-C04768E69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7EE4FCD-52A6-ACE2-2BCB-3254E64A844C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DD1C1D9-B4A0-77C8-7C1E-C3BE0D043B65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CCT LOGO | CONICET Salta-Jujuy">
            <a:extLst>
              <a:ext uri="{FF2B5EF4-FFF2-40B4-BE49-F238E27FC236}">
                <a16:creationId xmlns:a16="http://schemas.microsoft.com/office/drawing/2014/main" id="{9D65B0A8-D442-E80B-DC83-363F82B45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E2733A8C-8DC2-6068-F70E-4B30463B9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21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4" grpId="0"/>
      <p:bldP spid="15" grpId="0"/>
      <p:bldP spid="16" grpId="0"/>
      <p:bldP spid="18" grpId="0"/>
      <p:bldP spid="18" grpId="1"/>
      <p:bldP spid="19" grpId="0" animBg="1"/>
      <p:bldP spid="19" grpId="1" animBg="1"/>
      <p:bldP spid="20" grpId="0" animBg="1"/>
      <p:bldP spid="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7862" y="1506859"/>
            <a:ext cx="4392612" cy="289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70392" y="1617167"/>
            <a:ext cx="24479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4525" y="4100160"/>
            <a:ext cx="209550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243194" y="791369"/>
            <a:ext cx="22557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2400" u="sng" dirty="0"/>
              <a:t>Radiación Difusa</a:t>
            </a:r>
            <a:endParaRPr lang="es-ES" sz="2400" u="sng" dirty="0"/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1696466" y="4432653"/>
            <a:ext cx="3638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Pirheliómetro con banda sombreadora</a:t>
            </a:r>
            <a:endParaRPr lang="es-ES" sz="1600"/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 rot="-9483965">
            <a:off x="8622792" y="1356817"/>
            <a:ext cx="2017713" cy="2759075"/>
          </a:xfrm>
          <a:prstGeom prst="rect">
            <a:avLst/>
          </a:prstGeom>
          <a:solidFill>
            <a:srgbClr val="FFFF00">
              <a:alpha val="29019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32" name="Line 10"/>
          <p:cNvSpPr>
            <a:spLocks noChangeShapeType="1"/>
          </p:cNvSpPr>
          <p:nvPr/>
        </p:nvSpPr>
        <p:spPr bwMode="auto">
          <a:xfrm flipH="1">
            <a:off x="9078405" y="1688604"/>
            <a:ext cx="193675" cy="576263"/>
          </a:xfrm>
          <a:prstGeom prst="line">
            <a:avLst/>
          </a:prstGeom>
          <a:noFill/>
          <a:ln w="76200">
            <a:solidFill>
              <a:srgbClr val="B7C43C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 rot="2482859">
            <a:off x="7921625" y="4527197"/>
            <a:ext cx="949325" cy="952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7570788" y="6189310"/>
            <a:ext cx="1136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SOLYS 2</a:t>
            </a:r>
            <a:endParaRPr lang="es-ES"/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4385374" y="1091847"/>
            <a:ext cx="143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 dirty="0" err="1"/>
              <a:t>Shading</a:t>
            </a:r>
            <a:r>
              <a:rPr lang="es-AR" sz="1600" dirty="0"/>
              <a:t> band</a:t>
            </a:r>
            <a:endParaRPr lang="es-ES" sz="1600" dirty="0"/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10270617" y="996454"/>
            <a:ext cx="1298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Shading ball</a:t>
            </a:r>
            <a:endParaRPr lang="es-ES" sz="1600"/>
          </a:p>
        </p:txBody>
      </p:sp>
      <p:sp>
        <p:nvSpPr>
          <p:cNvPr id="37" name="Text Box 16"/>
          <p:cNvSpPr txBox="1">
            <a:spLocks noChangeArrowheads="1"/>
          </p:cNvSpPr>
          <p:nvPr/>
        </p:nvSpPr>
        <p:spPr bwMode="auto">
          <a:xfrm>
            <a:off x="1028129" y="4956528"/>
            <a:ext cx="4832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/>
              <a:t>El uso de banda sombreadora implica realizar</a:t>
            </a:r>
          </a:p>
          <a:p>
            <a:r>
              <a:rPr lang="es-AR" dirty="0"/>
              <a:t>correcciones porque</a:t>
            </a:r>
            <a:endParaRPr lang="es-ES" dirty="0"/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3150616" y="5229578"/>
            <a:ext cx="2609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FF3300"/>
                </a:solidFill>
              </a:rPr>
              <a:t>tapa una franja del cielo</a:t>
            </a:r>
            <a:endParaRPr lang="es-ES" dirty="0">
              <a:solidFill>
                <a:srgbClr val="FF3300"/>
              </a:solidFill>
            </a:endParaRP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1101154" y="5677253"/>
            <a:ext cx="5073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/>
              <a:t>Las esferas sombreadoras evitan este problema</a:t>
            </a:r>
          </a:p>
          <a:p>
            <a:r>
              <a:rPr lang="es-AR" dirty="0"/>
              <a:t>pero </a:t>
            </a:r>
            <a:endParaRPr lang="es-ES" dirty="0"/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1667891" y="5950303"/>
            <a:ext cx="2393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>
                <a:solidFill>
                  <a:srgbClr val="FF3300"/>
                </a:solidFill>
              </a:rPr>
              <a:t>necesitan un “tracker”</a:t>
            </a:r>
            <a:endParaRPr lang="es-ES">
              <a:solidFill>
                <a:srgbClr val="FF3300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4C89901-3FEB-E7E6-E3EA-5FFDA2872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4AB3A24-7FEB-8AC3-C033-2E522F4DD2AA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016110F-82AD-FDD6-3BFD-56E3B821C0FC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CT LOGO | CONICET Salta-Jujuy">
            <a:extLst>
              <a:ext uri="{FF2B5EF4-FFF2-40B4-BE49-F238E27FC236}">
                <a16:creationId xmlns:a16="http://schemas.microsoft.com/office/drawing/2014/main" id="{DE7AA77B-BD08-0A77-54A8-397FA7D69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9B7294F2-1BE4-1BEE-17BE-9B9C5FDED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5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368" y="912886"/>
            <a:ext cx="5242307" cy="5874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2 CuadroTexto"/>
          <p:cNvSpPr txBox="1"/>
          <p:nvPr/>
        </p:nvSpPr>
        <p:spPr>
          <a:xfrm>
            <a:off x="6541242" y="1176359"/>
            <a:ext cx="4184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Fotodiodo de Silicio.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Se genera corriente eléctrica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Cubierta de Teflón</a:t>
            </a:r>
            <a:r>
              <a:rPr lang="es-AR" sz="2400" dirty="0">
                <a:sym typeface="Symbol" panose="05050102010706020507" pitchFamily="18" charset="2"/>
              </a:rPr>
              <a:t>.</a:t>
            </a:r>
            <a:endParaRPr lang="es-A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Diseño “</a:t>
            </a:r>
            <a:r>
              <a:rPr lang="es-AR" sz="2400" dirty="0" err="1"/>
              <a:t>Castle</a:t>
            </a:r>
            <a:r>
              <a:rPr lang="es-AR" sz="2400" dirty="0"/>
              <a:t> </a:t>
            </a:r>
            <a:r>
              <a:rPr lang="es-AR" sz="2400" dirty="0" err="1"/>
              <a:t>Drain</a:t>
            </a:r>
            <a:r>
              <a:rPr lang="es-AR" sz="2400" dirty="0"/>
              <a:t>”.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BFACAB-35C9-0F50-8021-FF5FB3878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B5766CE-794C-0319-EACC-285BFEF181C9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4BD31F4-934B-BAFB-BE89-A46294B47AF9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CCT LOGO | CONICET Salta-Jujuy">
            <a:extLst>
              <a:ext uri="{FF2B5EF4-FFF2-40B4-BE49-F238E27FC236}">
                <a16:creationId xmlns:a16="http://schemas.microsoft.com/office/drawing/2014/main" id="{2B218ADE-8C02-AFF3-88A3-947920FD3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A051C4CE-205F-C230-50B8-BF2440AD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01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3" y="1166400"/>
            <a:ext cx="8412480" cy="5691600"/>
          </a:xfrm>
          <a:prstGeom prst="rect">
            <a:avLst/>
          </a:prstGeom>
        </p:spPr>
      </p:pic>
      <p:sp>
        <p:nvSpPr>
          <p:cNvPr id="2" name="Forma libre 1"/>
          <p:cNvSpPr/>
          <p:nvPr/>
        </p:nvSpPr>
        <p:spPr>
          <a:xfrm>
            <a:off x="1558826" y="3346704"/>
            <a:ext cx="6058126" cy="2905766"/>
          </a:xfrm>
          <a:custGeom>
            <a:avLst/>
            <a:gdLst>
              <a:gd name="connsiteX0" fmla="*/ 0 w 6264322"/>
              <a:gd name="connsiteY0" fmla="*/ 3043451 h 3138985"/>
              <a:gd name="connsiteX1" fmla="*/ 573206 w 6264322"/>
              <a:gd name="connsiteY1" fmla="*/ 0 h 3138985"/>
              <a:gd name="connsiteX2" fmla="*/ 1064525 w 6264322"/>
              <a:gd name="connsiteY2" fmla="*/ 573206 h 3138985"/>
              <a:gd name="connsiteX3" fmla="*/ 1774209 w 6264322"/>
              <a:gd name="connsiteY3" fmla="*/ 1924334 h 3138985"/>
              <a:gd name="connsiteX4" fmla="*/ 2825086 w 6264322"/>
              <a:gd name="connsiteY4" fmla="*/ 2702257 h 3138985"/>
              <a:gd name="connsiteX5" fmla="*/ 3875964 w 6264322"/>
              <a:gd name="connsiteY5" fmla="*/ 3029803 h 3138985"/>
              <a:gd name="connsiteX6" fmla="*/ 6264322 w 6264322"/>
              <a:gd name="connsiteY6" fmla="*/ 3138985 h 3138985"/>
              <a:gd name="connsiteX7" fmla="*/ 0 w 6264322"/>
              <a:gd name="connsiteY7" fmla="*/ 3043451 h 313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322" h="3138985">
                <a:moveTo>
                  <a:pt x="0" y="3043451"/>
                </a:moveTo>
                <a:lnTo>
                  <a:pt x="573206" y="0"/>
                </a:lnTo>
                <a:lnTo>
                  <a:pt x="1064525" y="573206"/>
                </a:lnTo>
                <a:lnTo>
                  <a:pt x="1774209" y="1924334"/>
                </a:lnTo>
                <a:lnTo>
                  <a:pt x="2825086" y="2702257"/>
                </a:lnTo>
                <a:lnTo>
                  <a:pt x="3875964" y="3029803"/>
                </a:lnTo>
                <a:lnTo>
                  <a:pt x="6264322" y="3138985"/>
                </a:lnTo>
                <a:lnTo>
                  <a:pt x="0" y="304345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Forma libre 2"/>
          <p:cNvSpPr/>
          <p:nvPr/>
        </p:nvSpPr>
        <p:spPr>
          <a:xfrm>
            <a:off x="1946706" y="4279392"/>
            <a:ext cx="1482294" cy="1973078"/>
          </a:xfrm>
          <a:custGeom>
            <a:avLst/>
            <a:gdLst>
              <a:gd name="connsiteX0" fmla="*/ 0 w 1583140"/>
              <a:gd name="connsiteY0" fmla="*/ 2115403 h 2115403"/>
              <a:gd name="connsiteX1" fmla="*/ 27295 w 1583140"/>
              <a:gd name="connsiteY1" fmla="*/ 1897039 h 2115403"/>
              <a:gd name="connsiteX2" fmla="*/ 109182 w 1583140"/>
              <a:gd name="connsiteY2" fmla="*/ 1665027 h 2115403"/>
              <a:gd name="connsiteX3" fmla="*/ 327546 w 1583140"/>
              <a:gd name="connsiteY3" fmla="*/ 1351129 h 2115403"/>
              <a:gd name="connsiteX4" fmla="*/ 764274 w 1583140"/>
              <a:gd name="connsiteY4" fmla="*/ 518615 h 2115403"/>
              <a:gd name="connsiteX5" fmla="*/ 914400 w 1583140"/>
              <a:gd name="connsiteY5" fmla="*/ 409433 h 2115403"/>
              <a:gd name="connsiteX6" fmla="*/ 1078173 w 1583140"/>
              <a:gd name="connsiteY6" fmla="*/ 313899 h 2115403"/>
              <a:gd name="connsiteX7" fmla="*/ 1241946 w 1583140"/>
              <a:gd name="connsiteY7" fmla="*/ 0 h 2115403"/>
              <a:gd name="connsiteX8" fmla="*/ 1337480 w 1583140"/>
              <a:gd name="connsiteY8" fmla="*/ 95535 h 2115403"/>
              <a:gd name="connsiteX9" fmla="*/ 1583140 w 1583140"/>
              <a:gd name="connsiteY9" fmla="*/ 2101756 h 2115403"/>
              <a:gd name="connsiteX10" fmla="*/ 0 w 1583140"/>
              <a:gd name="connsiteY10" fmla="*/ 2115403 h 2115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83140" h="2115403">
                <a:moveTo>
                  <a:pt x="0" y="2115403"/>
                </a:moveTo>
                <a:lnTo>
                  <a:pt x="27295" y="1897039"/>
                </a:lnTo>
                <a:lnTo>
                  <a:pt x="109182" y="1665027"/>
                </a:lnTo>
                <a:lnTo>
                  <a:pt x="327546" y="1351129"/>
                </a:lnTo>
                <a:lnTo>
                  <a:pt x="764274" y="518615"/>
                </a:lnTo>
                <a:lnTo>
                  <a:pt x="914400" y="409433"/>
                </a:lnTo>
                <a:lnTo>
                  <a:pt x="1078173" y="313899"/>
                </a:lnTo>
                <a:lnTo>
                  <a:pt x="1241946" y="0"/>
                </a:lnTo>
                <a:lnTo>
                  <a:pt x="1337480" y="95535"/>
                </a:lnTo>
                <a:lnTo>
                  <a:pt x="1583140" y="2101756"/>
                </a:lnTo>
                <a:lnTo>
                  <a:pt x="0" y="2115403"/>
                </a:lnTo>
                <a:close/>
              </a:path>
            </a:pathLst>
          </a:cu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B567DF-BB4E-1ADE-8321-C17AAA0F6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B8AF43-8CCD-F4ED-A6DE-C2392A3978A5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BF205A6-FCEC-4FDA-8C45-74287D606713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CT LOGO | CONICET Salta-Jujuy">
            <a:extLst>
              <a:ext uri="{FF2B5EF4-FFF2-40B4-BE49-F238E27FC236}">
                <a16:creationId xmlns:a16="http://schemas.microsoft.com/office/drawing/2014/main" id="{01F2E6A8-0119-044B-CF06-4E3776951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DC14DE08-C038-EFB5-EC2D-7314C5F5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0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6233" y="1118776"/>
            <a:ext cx="8523789" cy="5166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/>
          <p:cNvSpPr txBox="1"/>
          <p:nvPr/>
        </p:nvSpPr>
        <p:spPr>
          <a:xfrm>
            <a:off x="141952" y="822104"/>
            <a:ext cx="457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err="1"/>
              <a:t>Rotating</a:t>
            </a:r>
            <a:r>
              <a:rPr lang="es-AR" sz="2400" dirty="0"/>
              <a:t> </a:t>
            </a:r>
            <a:r>
              <a:rPr lang="es-AR" sz="2400" dirty="0" err="1"/>
              <a:t>Shadowband</a:t>
            </a:r>
            <a:r>
              <a:rPr lang="es-AR" sz="2400" dirty="0"/>
              <a:t> </a:t>
            </a:r>
            <a:r>
              <a:rPr lang="es-AR" sz="2400" dirty="0" err="1"/>
              <a:t>Irradiometer</a:t>
            </a:r>
            <a:endParaRPr lang="es-AR" sz="2400" dirty="0"/>
          </a:p>
        </p:txBody>
      </p:sp>
      <p:sp>
        <p:nvSpPr>
          <p:cNvPr id="3" name="CuadroTexto 2"/>
          <p:cNvSpPr txBox="1"/>
          <p:nvPr/>
        </p:nvSpPr>
        <p:spPr>
          <a:xfrm>
            <a:off x="7312138" y="1513465"/>
            <a:ext cx="4879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Mide GHI y Difusa al mismo tiempo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403783" y="2831485"/>
            <a:ext cx="3425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VENTAJAS y DESVENTAJAS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52BA2A6-1D2C-970A-EC25-72AFAD4B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DCE4561-7CBF-20A9-6CE7-3E90781F31D1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8329EA0-9A65-677C-3DF6-BDC03FC75FDD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CCT LOGO | CONICET Salta-Jujuy">
            <a:extLst>
              <a:ext uri="{FF2B5EF4-FFF2-40B4-BE49-F238E27FC236}">
                <a16:creationId xmlns:a16="http://schemas.microsoft.com/office/drawing/2014/main" id="{55EAFB53-8B59-72C8-7BA7-75A851ED2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FEC77573-5E58-F925-77C0-473991A20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3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yrano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9462"/>
            <a:ext cx="5041173" cy="50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209369" y="912887"/>
            <a:ext cx="410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Piranómetro de </a:t>
            </a:r>
            <a:r>
              <a:rPr lang="es-AR" sz="2400" dirty="0" err="1"/>
              <a:t>sunshine</a:t>
            </a:r>
            <a:r>
              <a:rPr lang="es-AR" sz="2400" dirty="0"/>
              <a:t> SPN1 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822950" y="936248"/>
            <a:ext cx="5014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/>
              <a:t>Mide GHI y Difusa al mismo tiempo.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73" y="1606272"/>
            <a:ext cx="7150827" cy="329794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6675622" y="5185145"/>
            <a:ext cx="3425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VENTAJAS y DESVENTAJAS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C92AC9-7C57-31DC-2C4F-B6C13AB07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8B0FCD-E801-EB18-BDB5-C474D095BF66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6103B41-4F8F-0A39-7673-D66699646486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CT LOGO | CONICET Salta-Jujuy">
            <a:extLst>
              <a:ext uri="{FF2B5EF4-FFF2-40B4-BE49-F238E27FC236}">
                <a16:creationId xmlns:a16="http://schemas.microsoft.com/office/drawing/2014/main" id="{BEEDFC88-317F-A379-E8AE-A6454EC5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11E3ED79-37D9-38F0-1E8A-6DEB4DFDF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21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443" y="870629"/>
            <a:ext cx="4982629" cy="5917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9187" y="943915"/>
            <a:ext cx="4501237" cy="578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D2F9B70-72E7-77FA-2866-2B17C4A9A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E975B38-E6BF-F5CC-5280-875179E42950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D0F6A44-8750-F9C3-F82C-F5DDFC92F0EF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856EAD7E-D187-F961-35E0-4C3E56C9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BF210A02-7B32-A559-E08C-C34DDC4F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74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603847"/>
              </p:ext>
            </p:extLst>
          </p:nvPr>
        </p:nvGraphicFramePr>
        <p:xfrm>
          <a:off x="4235142" y="1372074"/>
          <a:ext cx="5672137" cy="431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PW 7.1 Graph" r:id="rId2" imgW="5671800" imgH="4316760" progId="SigmaPlotGraphicObject.6">
                  <p:embed/>
                </p:oleObj>
              </mc:Choice>
              <mc:Fallback>
                <p:oleObj name="SPW 7.1 Graph" r:id="rId2" imgW="5671800" imgH="4316760" progId="SigmaPlotGraphicObject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5142" y="1372074"/>
                        <a:ext cx="5672137" cy="431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09133" y="920111"/>
            <a:ext cx="57442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2400" dirty="0"/>
              <a:t>IRRADIANCIA SOLAR MEDIDA EN SUPERFICIE</a:t>
            </a:r>
            <a:endParaRPr lang="es-ES" sz="2400" dirty="0"/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1017496" y="2545237"/>
            <a:ext cx="1963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I</a:t>
            </a:r>
            <a:r>
              <a:rPr lang="es-AR" sz="1600" baseline="-25000"/>
              <a:t>g </a:t>
            </a:r>
            <a:r>
              <a:rPr lang="es-AR" sz="1600"/>
              <a:t>= I</a:t>
            </a:r>
            <a:r>
              <a:rPr lang="es-AR" sz="1600" baseline="-25000"/>
              <a:t>dir nor</a:t>
            </a:r>
            <a:r>
              <a:rPr lang="es-AR" sz="1600"/>
              <a:t>.</a:t>
            </a:r>
            <a:r>
              <a:rPr lang="es-AR" sz="1400"/>
              <a:t>cos(z)</a:t>
            </a:r>
            <a:r>
              <a:rPr lang="es-AR" sz="1600"/>
              <a:t> + I</a:t>
            </a:r>
            <a:r>
              <a:rPr lang="es-AR" sz="1600" baseline="-25000"/>
              <a:t>dif</a:t>
            </a:r>
            <a:endParaRPr lang="es-ES" sz="1600" baseline="-25000"/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750127" y="1970585"/>
            <a:ext cx="111918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200" dirty="0"/>
              <a:t>ángulo cenital</a:t>
            </a:r>
            <a:endParaRPr lang="es-ES" sz="1200" dirty="0"/>
          </a:p>
        </p:txBody>
      </p:sp>
      <p:sp>
        <p:nvSpPr>
          <p:cNvPr id="28" name="Line 9"/>
          <p:cNvSpPr>
            <a:spLocks noChangeShapeType="1"/>
          </p:cNvSpPr>
          <p:nvPr/>
        </p:nvSpPr>
        <p:spPr bwMode="auto">
          <a:xfrm>
            <a:off x="2198644" y="2184874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1038134" y="3100862"/>
            <a:ext cx="1423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I</a:t>
            </a:r>
            <a:r>
              <a:rPr lang="es-AR" sz="1600" baseline="-25000"/>
              <a:t>g </a:t>
            </a:r>
            <a:r>
              <a:rPr lang="es-AR" sz="1600"/>
              <a:t>= I</a:t>
            </a:r>
            <a:r>
              <a:rPr lang="es-AR" sz="1600" baseline="-25000"/>
              <a:t>dir hor</a:t>
            </a:r>
            <a:r>
              <a:rPr lang="es-AR" sz="1600"/>
              <a:t> + I</a:t>
            </a:r>
            <a:r>
              <a:rPr lang="es-AR" sz="1600" baseline="-25000"/>
              <a:t>dif</a:t>
            </a:r>
            <a:endParaRPr lang="es-ES" sz="1600" baseline="-25000"/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5386079" y="2081687"/>
            <a:ext cx="3600450" cy="658812"/>
          </a:xfrm>
          <a:custGeom>
            <a:avLst/>
            <a:gdLst>
              <a:gd name="T0" fmla="*/ 0 w 2268"/>
              <a:gd name="T1" fmla="*/ 370 h 415"/>
              <a:gd name="T2" fmla="*/ 227 w 2268"/>
              <a:gd name="T3" fmla="*/ 188 h 415"/>
              <a:gd name="T4" fmla="*/ 545 w 2268"/>
              <a:gd name="T5" fmla="*/ 52 h 415"/>
              <a:gd name="T6" fmla="*/ 953 w 2268"/>
              <a:gd name="T7" fmla="*/ 7 h 415"/>
              <a:gd name="T8" fmla="*/ 1271 w 2268"/>
              <a:gd name="T9" fmla="*/ 7 h 415"/>
              <a:gd name="T10" fmla="*/ 1633 w 2268"/>
              <a:gd name="T11" fmla="*/ 52 h 415"/>
              <a:gd name="T12" fmla="*/ 1996 w 2268"/>
              <a:gd name="T13" fmla="*/ 234 h 415"/>
              <a:gd name="T14" fmla="*/ 2268 w 2268"/>
              <a:gd name="T15" fmla="*/ 415 h 41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268"/>
              <a:gd name="T25" fmla="*/ 0 h 415"/>
              <a:gd name="T26" fmla="*/ 2268 w 2268"/>
              <a:gd name="T27" fmla="*/ 415 h 41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268" h="415">
                <a:moveTo>
                  <a:pt x="0" y="370"/>
                </a:moveTo>
                <a:cubicBezTo>
                  <a:pt x="68" y="305"/>
                  <a:pt x="136" y="241"/>
                  <a:pt x="227" y="188"/>
                </a:cubicBezTo>
                <a:cubicBezTo>
                  <a:pt x="318" y="135"/>
                  <a:pt x="424" y="82"/>
                  <a:pt x="545" y="52"/>
                </a:cubicBezTo>
                <a:cubicBezTo>
                  <a:pt x="666" y="22"/>
                  <a:pt x="832" y="14"/>
                  <a:pt x="953" y="7"/>
                </a:cubicBezTo>
                <a:cubicBezTo>
                  <a:pt x="1074" y="0"/>
                  <a:pt x="1158" y="0"/>
                  <a:pt x="1271" y="7"/>
                </a:cubicBezTo>
                <a:cubicBezTo>
                  <a:pt x="1384" y="14"/>
                  <a:pt x="1512" y="14"/>
                  <a:pt x="1633" y="52"/>
                </a:cubicBezTo>
                <a:cubicBezTo>
                  <a:pt x="1754" y="90"/>
                  <a:pt x="1890" y="173"/>
                  <a:pt x="1996" y="234"/>
                </a:cubicBezTo>
                <a:cubicBezTo>
                  <a:pt x="2102" y="295"/>
                  <a:pt x="2185" y="355"/>
                  <a:pt x="2268" y="415"/>
                </a:cubicBezTo>
              </a:path>
            </a:pathLst>
          </a:custGeom>
          <a:noFill/>
          <a:ln w="130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1" name="Rectangle 13"/>
          <p:cNvSpPr>
            <a:spLocks noChangeArrowheads="1"/>
          </p:cNvSpPr>
          <p:nvPr/>
        </p:nvSpPr>
        <p:spPr bwMode="auto">
          <a:xfrm>
            <a:off x="6322704" y="3726337"/>
            <a:ext cx="1512888" cy="1793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858746" y="3653312"/>
            <a:ext cx="27559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AR" sz="1600"/>
              <a:t>Cada una se mide con un instrumento diferente:</a:t>
            </a:r>
            <a:endParaRPr lang="es-ES" sz="1600"/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858746" y="4374037"/>
            <a:ext cx="3348038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Tx/>
              <a:buChar char="•"/>
            </a:pPr>
            <a:r>
              <a:rPr lang="es-AR" sz="1600"/>
              <a:t>I global: piranómetro</a:t>
            </a:r>
          </a:p>
          <a:p>
            <a:pPr algn="just"/>
            <a:endParaRPr lang="es-AR" sz="1600"/>
          </a:p>
          <a:p>
            <a:pPr algn="just">
              <a:buFontTx/>
              <a:buChar char="•"/>
            </a:pPr>
            <a:r>
              <a:rPr lang="es-AR" sz="1600"/>
              <a:t>I directa: pirheliómetro</a:t>
            </a:r>
          </a:p>
          <a:p>
            <a:pPr algn="just">
              <a:buFontTx/>
              <a:buChar char="•"/>
            </a:pPr>
            <a:endParaRPr lang="es-AR" sz="1600"/>
          </a:p>
          <a:p>
            <a:pPr algn="just">
              <a:buFontTx/>
              <a:buChar char="•"/>
            </a:pPr>
            <a:r>
              <a:rPr lang="es-AR" sz="1600"/>
              <a:t>I difusa: piranómetro+sombreador</a:t>
            </a:r>
            <a:endParaRPr lang="es-ES" sz="160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0B2A83-5975-A044-1924-3687D57A6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8B02805-0786-B05B-B893-495E1885CE6A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7A9A95A4-E6E3-0BDC-19F2-A09615EDCA16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CT LOGO | CONICET Salta-Jujuy">
            <a:extLst>
              <a:ext uri="{FF2B5EF4-FFF2-40B4-BE49-F238E27FC236}">
                <a16:creationId xmlns:a16="http://schemas.microsoft.com/office/drawing/2014/main" id="{9534BCFA-5E2A-108A-AD47-470E8F450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3B5B901B-3DA6-9133-CD1F-2F6AD17E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28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22"/>
          <p:cNvSpPr>
            <a:spLocks noChangeArrowheads="1"/>
          </p:cNvSpPr>
          <p:nvPr/>
        </p:nvSpPr>
        <p:spPr bwMode="auto">
          <a:xfrm>
            <a:off x="545240" y="2032000"/>
            <a:ext cx="4600575" cy="4741863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AR"/>
          </a:p>
        </p:txBody>
      </p:sp>
      <p:sp>
        <p:nvSpPr>
          <p:cNvPr id="9" name="Rectangle 24" descr="Tejido"/>
          <p:cNvSpPr>
            <a:spLocks noChangeArrowheads="1"/>
          </p:cNvSpPr>
          <p:nvPr/>
        </p:nvSpPr>
        <p:spPr bwMode="auto">
          <a:xfrm>
            <a:off x="545240" y="4408487"/>
            <a:ext cx="4608513" cy="2373313"/>
          </a:xfrm>
          <a:prstGeom prst="rect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505803" y="3179763"/>
            <a:ext cx="2238375" cy="865187"/>
          </a:xfrm>
          <a:prstGeom prst="parallelogram">
            <a:avLst>
              <a:gd name="adj" fmla="val 186431"/>
            </a:avLst>
          </a:prstGeom>
          <a:solidFill>
            <a:srgbClr val="FFFF99">
              <a:alpha val="89803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2829653" y="3040063"/>
            <a:ext cx="0" cy="100965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rot="3720000">
            <a:off x="3642453" y="2673350"/>
            <a:ext cx="0" cy="187325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3" name="Arc 11"/>
          <p:cNvSpPr>
            <a:spLocks/>
          </p:cNvSpPr>
          <p:nvPr/>
        </p:nvSpPr>
        <p:spPr bwMode="auto">
          <a:xfrm>
            <a:off x="2823303" y="3717925"/>
            <a:ext cx="307975" cy="220663"/>
          </a:xfrm>
          <a:custGeom>
            <a:avLst/>
            <a:gdLst>
              <a:gd name="T0" fmla="*/ 0 w 20882"/>
              <a:gd name="T1" fmla="*/ 0 h 21600"/>
              <a:gd name="T2" fmla="*/ 307975 w 20882"/>
              <a:gd name="T3" fmla="*/ 164230 h 21600"/>
              <a:gd name="T4" fmla="*/ 0 w 20882"/>
              <a:gd name="T5" fmla="*/ 220663 h 21600"/>
              <a:gd name="T6" fmla="*/ 0 60000 65536"/>
              <a:gd name="T7" fmla="*/ 0 60000 65536"/>
              <a:gd name="T8" fmla="*/ 0 60000 65536"/>
              <a:gd name="T9" fmla="*/ 0 w 20882"/>
              <a:gd name="T10" fmla="*/ 0 h 21600"/>
              <a:gd name="T11" fmla="*/ 20882 w 2088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82" h="21600" fill="none" extrusionOk="0">
                <a:moveTo>
                  <a:pt x="-1" y="0"/>
                </a:moveTo>
                <a:cubicBezTo>
                  <a:pt x="9801" y="0"/>
                  <a:pt x="18375" y="6600"/>
                  <a:pt x="20881" y="16076"/>
                </a:cubicBezTo>
              </a:path>
              <a:path w="20882" h="21600" stroke="0" extrusionOk="0">
                <a:moveTo>
                  <a:pt x="-1" y="0"/>
                </a:moveTo>
                <a:cubicBezTo>
                  <a:pt x="9801" y="0"/>
                  <a:pt x="18375" y="6600"/>
                  <a:pt x="20881" y="16076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2921728" y="3471863"/>
            <a:ext cx="273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r>
              <a:rPr lang="es-AR" sz="1400"/>
              <a:t>z</a:t>
            </a:r>
            <a:endParaRPr lang="es-ES" sz="1400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2510565" y="3171825"/>
            <a:ext cx="617538" cy="873125"/>
          </a:xfrm>
          <a:prstGeom prst="rect">
            <a:avLst/>
          </a:prstGeom>
          <a:solidFill>
            <a:srgbClr val="FFFF99">
              <a:alpha val="5294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6" name="Group 25"/>
          <p:cNvGrpSpPr>
            <a:grpSpLocks/>
          </p:cNvGrpSpPr>
          <p:nvPr/>
        </p:nvGrpSpPr>
        <p:grpSpPr bwMode="auto">
          <a:xfrm>
            <a:off x="2201003" y="3903663"/>
            <a:ext cx="1252537" cy="504825"/>
            <a:chOff x="1111" y="2069"/>
            <a:chExt cx="789" cy="318"/>
          </a:xfrm>
        </p:grpSpPr>
        <p:sp>
          <p:nvSpPr>
            <p:cNvPr id="17" name="AutoShape 5"/>
            <p:cNvSpPr>
              <a:spLocks noChangeArrowheads="1"/>
            </p:cNvSpPr>
            <p:nvPr/>
          </p:nvSpPr>
          <p:spPr bwMode="auto">
            <a:xfrm rot="-5400000">
              <a:off x="1415" y="2091"/>
              <a:ext cx="182" cy="181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8" name="AutoShape 6"/>
            <p:cNvSpPr>
              <a:spLocks noChangeArrowheads="1"/>
            </p:cNvSpPr>
            <p:nvPr/>
          </p:nvSpPr>
          <p:spPr bwMode="auto">
            <a:xfrm rot="-5400000">
              <a:off x="1406" y="2055"/>
              <a:ext cx="199" cy="227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 rot="10800000">
              <a:off x="1111" y="2160"/>
              <a:ext cx="789" cy="182"/>
            </a:xfrm>
            <a:custGeom>
              <a:avLst/>
              <a:gdLst>
                <a:gd name="T0" fmla="*/ 690 w 21600"/>
                <a:gd name="T1" fmla="*/ 91 h 21600"/>
                <a:gd name="T2" fmla="*/ 395 w 21600"/>
                <a:gd name="T3" fmla="*/ 182 h 21600"/>
                <a:gd name="T4" fmla="*/ 99 w 21600"/>
                <a:gd name="T5" fmla="*/ 91 h 21600"/>
                <a:gd name="T6" fmla="*/ 39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90 w 21600"/>
                <a:gd name="T13" fmla="*/ 4510 h 21600"/>
                <a:gd name="T14" fmla="*/ 17110 w 21600"/>
                <a:gd name="T15" fmla="*/ 1709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1346" y="2341"/>
              <a:ext cx="318" cy="4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4015515" y="2678113"/>
            <a:ext cx="9223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I</a:t>
            </a:r>
            <a:r>
              <a:rPr lang="es-AR" baseline="-25000"/>
              <a:t>dir normal</a:t>
            </a:r>
            <a:endParaRPr lang="es-ES" baseline="-25000"/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2405790" y="1887538"/>
            <a:ext cx="2473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400"/>
              <a:t>I</a:t>
            </a:r>
            <a:r>
              <a:rPr lang="es-AR" sz="1400" baseline="-25000"/>
              <a:t>dir normal</a:t>
            </a:r>
            <a:r>
              <a:rPr lang="es-AR" sz="1400"/>
              <a:t>.coseno(z) = I</a:t>
            </a:r>
            <a:r>
              <a:rPr lang="es-AR" sz="1400" baseline="-25000"/>
              <a:t>dir horizontal</a:t>
            </a:r>
            <a:endParaRPr lang="es-ES" sz="1400" baseline="-25000"/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2345465" y="2678113"/>
            <a:ext cx="11160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I</a:t>
            </a:r>
            <a:r>
              <a:rPr lang="es-AR" baseline="-25000"/>
              <a:t>dir horizontal</a:t>
            </a:r>
            <a:endParaRPr lang="es-ES" baseline="-25000"/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2416903" y="1527175"/>
            <a:ext cx="1568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400"/>
              <a:t>z = ángulo cenital</a:t>
            </a:r>
            <a:endParaRPr lang="es-ES" sz="1400"/>
          </a:p>
        </p:txBody>
      </p:sp>
      <p:sp>
        <p:nvSpPr>
          <p:cNvPr id="25" name="Line 21"/>
          <p:cNvSpPr>
            <a:spLocks noChangeShapeType="1"/>
          </p:cNvSpPr>
          <p:nvPr/>
        </p:nvSpPr>
        <p:spPr bwMode="auto">
          <a:xfrm flipH="1">
            <a:off x="2829653" y="3184525"/>
            <a:ext cx="16033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26" name="Text Box 26"/>
          <p:cNvSpPr txBox="1">
            <a:spLocks noChangeArrowheads="1"/>
          </p:cNvSpPr>
          <p:nvPr/>
        </p:nvSpPr>
        <p:spPr bwMode="auto">
          <a:xfrm>
            <a:off x="2488340" y="2319338"/>
            <a:ext cx="6524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I</a:t>
            </a:r>
            <a:r>
              <a:rPr lang="es-AR" baseline="-25000"/>
              <a:t>difusa</a:t>
            </a:r>
            <a:endParaRPr lang="es-ES" baseline="-2500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3344003" y="2803525"/>
            <a:ext cx="2873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400"/>
              <a:t>+</a:t>
            </a:r>
            <a:endParaRPr lang="es-ES" sz="1400"/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4026628" y="2773363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=</a:t>
            </a:r>
            <a:endParaRPr lang="es-ES" baseline="-25000"/>
          </a:p>
        </p:txBody>
      </p:sp>
      <p:sp>
        <p:nvSpPr>
          <p:cNvPr id="29" name="Text Box 29"/>
          <p:cNvSpPr txBox="1">
            <a:spLocks noChangeArrowheads="1"/>
          </p:cNvSpPr>
          <p:nvPr/>
        </p:nvSpPr>
        <p:spPr bwMode="auto">
          <a:xfrm>
            <a:off x="4213953" y="2713038"/>
            <a:ext cx="650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I</a:t>
            </a:r>
            <a:r>
              <a:rPr lang="es-AR" baseline="-25000"/>
              <a:t>global</a:t>
            </a:r>
            <a:endParaRPr lang="es-ES" baseline="-25000"/>
          </a:p>
        </p:txBody>
      </p:sp>
      <p:graphicFrame>
        <p:nvGraphicFramePr>
          <p:cNvPr id="30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883536"/>
              </p:ext>
            </p:extLst>
          </p:nvPr>
        </p:nvGraphicFramePr>
        <p:xfrm>
          <a:off x="5225191" y="2177900"/>
          <a:ext cx="4233862" cy="320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PW 7.1 Graph" r:id="rId2" imgW="5671800" imgH="4300200" progId="SigmaPlotGraphicObject.6">
                  <p:embed/>
                </p:oleObj>
              </mc:Choice>
              <mc:Fallback>
                <p:oleObj name="SPW 7.1 Graph" r:id="rId2" imgW="5671800" imgH="4300200" progId="SigmaPlotGraphicObject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5191" y="2177900"/>
                        <a:ext cx="4233862" cy="320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44"/>
          <p:cNvSpPr txBox="1">
            <a:spLocks noChangeArrowheads="1"/>
          </p:cNvSpPr>
          <p:nvPr/>
        </p:nvSpPr>
        <p:spPr bwMode="auto">
          <a:xfrm>
            <a:off x="6739666" y="1300013"/>
            <a:ext cx="6508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I</a:t>
            </a:r>
            <a:r>
              <a:rPr lang="es-AR" baseline="-25000"/>
              <a:t>global</a:t>
            </a:r>
            <a:endParaRPr lang="es-ES" baseline="-25000"/>
          </a:p>
        </p:txBody>
      </p:sp>
      <p:sp>
        <p:nvSpPr>
          <p:cNvPr id="32" name="Line 45"/>
          <p:cNvSpPr>
            <a:spLocks noChangeShapeType="1"/>
          </p:cNvSpPr>
          <p:nvPr/>
        </p:nvSpPr>
        <p:spPr bwMode="auto">
          <a:xfrm>
            <a:off x="7047641" y="1668313"/>
            <a:ext cx="360362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33" name="Text Box 46"/>
          <p:cNvSpPr txBox="1">
            <a:spLocks noChangeArrowheads="1"/>
          </p:cNvSpPr>
          <p:nvPr/>
        </p:nvSpPr>
        <p:spPr bwMode="auto">
          <a:xfrm>
            <a:off x="7479441" y="1890563"/>
            <a:ext cx="6778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I</a:t>
            </a:r>
            <a:r>
              <a:rPr lang="es-AR" baseline="-25000"/>
              <a:t>dir hor</a:t>
            </a:r>
            <a:endParaRPr lang="es-ES" baseline="-25000"/>
          </a:p>
        </p:txBody>
      </p:sp>
      <p:sp>
        <p:nvSpPr>
          <p:cNvPr id="34" name="Line 47"/>
          <p:cNvSpPr>
            <a:spLocks noChangeShapeType="1"/>
          </p:cNvSpPr>
          <p:nvPr/>
        </p:nvSpPr>
        <p:spPr bwMode="auto">
          <a:xfrm>
            <a:off x="7839803" y="2249338"/>
            <a:ext cx="142875" cy="1008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35" name="Text Box 48"/>
          <p:cNvSpPr txBox="1">
            <a:spLocks noChangeArrowheads="1"/>
          </p:cNvSpPr>
          <p:nvPr/>
        </p:nvSpPr>
        <p:spPr bwMode="auto">
          <a:xfrm>
            <a:off x="8271603" y="2393800"/>
            <a:ext cx="6524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I</a:t>
            </a:r>
            <a:r>
              <a:rPr lang="es-AR" baseline="-25000"/>
              <a:t>difusa</a:t>
            </a:r>
            <a:endParaRPr lang="es-ES" baseline="-25000"/>
          </a:p>
        </p:txBody>
      </p:sp>
      <p:sp>
        <p:nvSpPr>
          <p:cNvPr id="36" name="Line 49"/>
          <p:cNvSpPr>
            <a:spLocks noChangeShapeType="1"/>
          </p:cNvSpPr>
          <p:nvPr/>
        </p:nvSpPr>
        <p:spPr bwMode="auto">
          <a:xfrm flipH="1">
            <a:off x="7911241" y="2754163"/>
            <a:ext cx="647700" cy="1871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37" name="Text Box 50"/>
          <p:cNvSpPr txBox="1">
            <a:spLocks noChangeArrowheads="1"/>
          </p:cNvSpPr>
          <p:nvPr/>
        </p:nvSpPr>
        <p:spPr bwMode="auto">
          <a:xfrm>
            <a:off x="7279416" y="1385738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=</a:t>
            </a:r>
            <a:endParaRPr lang="es-ES"/>
          </a:p>
        </p:txBody>
      </p:sp>
      <p:sp>
        <p:nvSpPr>
          <p:cNvPr id="38" name="Text Box 51"/>
          <p:cNvSpPr txBox="1">
            <a:spLocks noChangeArrowheads="1"/>
          </p:cNvSpPr>
          <p:nvPr/>
        </p:nvSpPr>
        <p:spPr bwMode="auto">
          <a:xfrm>
            <a:off x="8038241" y="1369863"/>
            <a:ext cx="317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+</a:t>
            </a:r>
            <a:endParaRPr lang="es-ES"/>
          </a:p>
        </p:txBody>
      </p:sp>
      <p:sp>
        <p:nvSpPr>
          <p:cNvPr id="39" name="Text Box 52"/>
          <p:cNvSpPr txBox="1">
            <a:spLocks noChangeArrowheads="1"/>
          </p:cNvSpPr>
          <p:nvPr/>
        </p:nvSpPr>
        <p:spPr bwMode="auto">
          <a:xfrm>
            <a:off x="324688" y="865673"/>
            <a:ext cx="33585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2400" dirty="0"/>
              <a:t>Aclaremos esta situación:</a:t>
            </a:r>
            <a:endParaRPr lang="es-ES" sz="2400" dirty="0"/>
          </a:p>
        </p:txBody>
      </p:sp>
      <p:sp>
        <p:nvSpPr>
          <p:cNvPr id="40" name="Text Box 53"/>
          <p:cNvSpPr txBox="1">
            <a:spLocks noChangeArrowheads="1"/>
          </p:cNvSpPr>
          <p:nvPr/>
        </p:nvSpPr>
        <p:spPr bwMode="auto">
          <a:xfrm>
            <a:off x="6039578" y="5417988"/>
            <a:ext cx="2762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Estimación para día claro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8A1C677-F391-4578-8C10-8B843CAF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B18D446-7CC9-193D-E79F-A9639A996BE0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319F400D-7317-37B6-8B8E-EEC300C0688E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" descr="CCT LOGO | CONICET Salta-Jujuy">
            <a:extLst>
              <a:ext uri="{FF2B5EF4-FFF2-40B4-BE49-F238E27FC236}">
                <a16:creationId xmlns:a16="http://schemas.microsoft.com/office/drawing/2014/main" id="{FBACF350-3BA5-7303-3A08-536A1AE2B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87F01E03-BE24-0824-A367-848E792D8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28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08268 0.062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8397 " pathEditMode="relative" ptsTypes="AA">
                                      <p:cBhvr>
                                        <p:cTn id="1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5729 " pathEditMode="relative" ptsTypes="AA">
                                      <p:cBhvr>
                                        <p:cTn id="18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5" grpId="2" animBg="1"/>
      <p:bldP spid="21" grpId="0"/>
      <p:bldP spid="21" grpId="1"/>
      <p:bldP spid="22" grpId="0"/>
      <p:bldP spid="22" grpId="1"/>
      <p:bldP spid="23" grpId="0"/>
      <p:bldP spid="23" grpId="1"/>
      <p:bldP spid="23" grpId="2"/>
      <p:bldP spid="24" grpId="0"/>
      <p:bldP spid="24" grpId="1"/>
      <p:bldP spid="25" grpId="0" animBg="1"/>
      <p:bldP spid="25" grpId="1" animBg="1"/>
      <p:bldP spid="26" grpId="0"/>
      <p:bldP spid="26" grpId="1"/>
      <p:bldP spid="26" grpId="2"/>
      <p:bldP spid="26" grpId="3"/>
      <p:bldP spid="27" grpId="0"/>
      <p:bldP spid="28" grpId="0"/>
      <p:bldP spid="29" grpId="0"/>
      <p:bldP spid="31" grpId="0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50"/>
          <p:cNvSpPr>
            <a:spLocks noChangeArrowheads="1"/>
          </p:cNvSpPr>
          <p:nvPr/>
        </p:nvSpPr>
        <p:spPr bwMode="auto">
          <a:xfrm>
            <a:off x="152400" y="3590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AR"/>
          </a:p>
        </p:txBody>
      </p:sp>
      <p:sp>
        <p:nvSpPr>
          <p:cNvPr id="45" name="Freeform 37"/>
          <p:cNvSpPr>
            <a:spLocks/>
          </p:cNvSpPr>
          <p:nvPr/>
        </p:nvSpPr>
        <p:spPr bwMode="auto">
          <a:xfrm>
            <a:off x="1589815" y="1572917"/>
            <a:ext cx="7561262" cy="2520950"/>
          </a:xfrm>
          <a:custGeom>
            <a:avLst/>
            <a:gdLst>
              <a:gd name="T0" fmla="*/ 1452 w 4763"/>
              <a:gd name="T1" fmla="*/ 0 h 1588"/>
              <a:gd name="T2" fmla="*/ 4763 w 4763"/>
              <a:gd name="T3" fmla="*/ 0 h 1588"/>
              <a:gd name="T4" fmla="*/ 3765 w 4763"/>
              <a:gd name="T5" fmla="*/ 1588 h 1588"/>
              <a:gd name="T6" fmla="*/ 0 w 4763"/>
              <a:gd name="T7" fmla="*/ 1588 h 1588"/>
              <a:gd name="T8" fmla="*/ 1452 w 4763"/>
              <a:gd name="T9" fmla="*/ 0 h 15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63"/>
              <a:gd name="T16" fmla="*/ 0 h 1588"/>
              <a:gd name="T17" fmla="*/ 4763 w 4763"/>
              <a:gd name="T18" fmla="*/ 1588 h 15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63" h="1588">
                <a:moveTo>
                  <a:pt x="1452" y="0"/>
                </a:moveTo>
                <a:lnTo>
                  <a:pt x="4763" y="0"/>
                </a:lnTo>
                <a:lnTo>
                  <a:pt x="3765" y="1588"/>
                </a:lnTo>
                <a:lnTo>
                  <a:pt x="0" y="1588"/>
                </a:lnTo>
                <a:lnTo>
                  <a:pt x="1452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46" name="Rectangle 34"/>
          <p:cNvSpPr>
            <a:spLocks noChangeArrowheads="1"/>
          </p:cNvSpPr>
          <p:nvPr/>
        </p:nvSpPr>
        <p:spPr bwMode="auto">
          <a:xfrm rot="2700000">
            <a:off x="6424546" y="2743698"/>
            <a:ext cx="323850" cy="1439862"/>
          </a:xfrm>
          <a:prstGeom prst="rect">
            <a:avLst/>
          </a:prstGeom>
          <a:solidFill>
            <a:srgbClr val="C0C0C0">
              <a:alpha val="52156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235866" y="807070"/>
            <a:ext cx="3867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u="sng" dirty="0"/>
              <a:t>Fuentes de ERROR en radiómetros</a:t>
            </a:r>
            <a:r>
              <a:rPr lang="es-AR" dirty="0"/>
              <a:t>:</a:t>
            </a:r>
            <a:endParaRPr lang="es-ES" dirty="0"/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581752" y="6216354"/>
            <a:ext cx="1749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AR"/>
              <a:t> Offset térmico</a:t>
            </a:r>
            <a:endParaRPr lang="es-ES"/>
          </a:p>
        </p:txBody>
      </p:sp>
      <p:sp>
        <p:nvSpPr>
          <p:cNvPr id="49" name="Text Box 8"/>
          <p:cNvSpPr txBox="1">
            <a:spLocks noChangeArrowheads="1"/>
          </p:cNvSpPr>
          <p:nvPr/>
        </p:nvSpPr>
        <p:spPr bwMode="auto">
          <a:xfrm>
            <a:off x="588102" y="6530679"/>
            <a:ext cx="2320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AR"/>
              <a:t> Efectos espectrales</a:t>
            </a:r>
            <a:endParaRPr lang="es-ES"/>
          </a:p>
        </p:txBody>
      </p:sp>
      <p:pic>
        <p:nvPicPr>
          <p:cNvPr id="50" name="Picture 9"/>
          <p:cNvPicPr>
            <a:picLocks noChangeAspect="1" noChangeArrowheads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4542565" y="1572917"/>
            <a:ext cx="2500312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1462815" y="1166937"/>
            <a:ext cx="11652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Referencia</a:t>
            </a:r>
            <a:endParaRPr lang="es-ES" sz="1600"/>
          </a:p>
        </p:txBody>
      </p:sp>
      <p:sp>
        <p:nvSpPr>
          <p:cNvPr id="52" name="Text Box 11"/>
          <p:cNvSpPr txBox="1">
            <a:spLocks noChangeArrowheads="1"/>
          </p:cNvSpPr>
          <p:nvPr/>
        </p:nvSpPr>
        <p:spPr bwMode="auto">
          <a:xfrm>
            <a:off x="4991827" y="1165350"/>
            <a:ext cx="3422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Absolute Cavity Radiometers (ACR)</a:t>
            </a:r>
            <a:endParaRPr lang="es-ES" sz="1600"/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2686777" y="1165350"/>
            <a:ext cx="22939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World Radiation Center</a:t>
            </a:r>
            <a:endParaRPr lang="es-ES" sz="1600"/>
          </a:p>
        </p:txBody>
      </p:sp>
      <p:grpSp>
        <p:nvGrpSpPr>
          <p:cNvPr id="54" name="Group 27"/>
          <p:cNvGrpSpPr>
            <a:grpSpLocks/>
          </p:cNvGrpSpPr>
          <p:nvPr/>
        </p:nvGrpSpPr>
        <p:grpSpPr bwMode="auto">
          <a:xfrm rot="18900000">
            <a:off x="2670902" y="3301704"/>
            <a:ext cx="1698625" cy="412750"/>
            <a:chOff x="1882" y="1140"/>
            <a:chExt cx="1588" cy="409"/>
          </a:xfrm>
        </p:grpSpPr>
        <p:sp>
          <p:nvSpPr>
            <p:cNvPr id="55" name="Rectangle 24"/>
            <p:cNvSpPr>
              <a:spLocks noChangeArrowheads="1"/>
            </p:cNvSpPr>
            <p:nvPr/>
          </p:nvSpPr>
          <p:spPr bwMode="auto">
            <a:xfrm>
              <a:off x="2290" y="1230"/>
              <a:ext cx="1134" cy="227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6C6C6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6" name="Rectangle 25"/>
            <p:cNvSpPr>
              <a:spLocks noChangeArrowheads="1"/>
            </p:cNvSpPr>
            <p:nvPr/>
          </p:nvSpPr>
          <p:spPr bwMode="auto">
            <a:xfrm>
              <a:off x="3424" y="1140"/>
              <a:ext cx="46" cy="408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6C6C6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57" name="Rectangle 26"/>
            <p:cNvSpPr>
              <a:spLocks noChangeArrowheads="1"/>
            </p:cNvSpPr>
            <p:nvPr/>
          </p:nvSpPr>
          <p:spPr bwMode="auto">
            <a:xfrm>
              <a:off x="1882" y="1140"/>
              <a:ext cx="408" cy="409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6C6C6C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58" name="Text Box 28"/>
          <p:cNvSpPr txBox="1">
            <a:spLocks noChangeArrowheads="1"/>
          </p:cNvSpPr>
          <p:nvPr/>
        </p:nvSpPr>
        <p:spPr bwMode="auto">
          <a:xfrm>
            <a:off x="5823677" y="4705054"/>
            <a:ext cx="361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G</a:t>
            </a:r>
            <a:endParaRPr lang="es-ES"/>
          </a:p>
        </p:txBody>
      </p:sp>
      <p:sp>
        <p:nvSpPr>
          <p:cNvPr id="59" name="Text Box 29"/>
          <p:cNvSpPr txBox="1">
            <a:spLocks noChangeArrowheads="1"/>
          </p:cNvSpPr>
          <p:nvPr/>
        </p:nvSpPr>
        <p:spPr bwMode="auto">
          <a:xfrm>
            <a:off x="6111015" y="4705054"/>
            <a:ext cx="260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-</a:t>
            </a:r>
            <a:endParaRPr lang="es-ES"/>
          </a:p>
        </p:txBody>
      </p:sp>
      <p:sp>
        <p:nvSpPr>
          <p:cNvPr id="60" name="Text Box 30"/>
          <p:cNvSpPr txBox="1">
            <a:spLocks noChangeArrowheads="1"/>
          </p:cNvSpPr>
          <p:nvPr/>
        </p:nvSpPr>
        <p:spPr bwMode="auto">
          <a:xfrm>
            <a:off x="6271352" y="4705054"/>
            <a:ext cx="349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D</a:t>
            </a:r>
            <a:endParaRPr lang="es-ES"/>
          </a:p>
        </p:txBody>
      </p:sp>
      <p:sp>
        <p:nvSpPr>
          <p:cNvPr id="61" name="Oval 31"/>
          <p:cNvSpPr>
            <a:spLocks noChangeArrowheads="1"/>
          </p:cNvSpPr>
          <p:nvPr/>
        </p:nvSpPr>
        <p:spPr bwMode="auto">
          <a:xfrm>
            <a:off x="6936515" y="2796879"/>
            <a:ext cx="323850" cy="323850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grpSp>
        <p:nvGrpSpPr>
          <p:cNvPr id="62" name="Group 19"/>
          <p:cNvGrpSpPr>
            <a:grpSpLocks/>
          </p:cNvGrpSpPr>
          <p:nvPr/>
        </p:nvGrpSpPr>
        <p:grpSpPr bwMode="auto">
          <a:xfrm>
            <a:off x="5623652" y="3660479"/>
            <a:ext cx="1252538" cy="504825"/>
            <a:chOff x="1111" y="2069"/>
            <a:chExt cx="789" cy="318"/>
          </a:xfrm>
        </p:grpSpPr>
        <p:sp>
          <p:nvSpPr>
            <p:cNvPr id="63" name="AutoShape 20"/>
            <p:cNvSpPr>
              <a:spLocks noChangeArrowheads="1"/>
            </p:cNvSpPr>
            <p:nvPr/>
          </p:nvSpPr>
          <p:spPr bwMode="auto">
            <a:xfrm rot="-5400000">
              <a:off x="1415" y="2091"/>
              <a:ext cx="182" cy="181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4" name="AutoShape 21"/>
            <p:cNvSpPr>
              <a:spLocks noChangeArrowheads="1"/>
            </p:cNvSpPr>
            <p:nvPr/>
          </p:nvSpPr>
          <p:spPr bwMode="auto">
            <a:xfrm rot="-5400000">
              <a:off x="1406" y="2055"/>
              <a:ext cx="199" cy="227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5" name="AutoShape 22"/>
            <p:cNvSpPr>
              <a:spLocks noChangeArrowheads="1"/>
            </p:cNvSpPr>
            <p:nvPr/>
          </p:nvSpPr>
          <p:spPr bwMode="auto">
            <a:xfrm rot="10800000">
              <a:off x="1111" y="2160"/>
              <a:ext cx="789" cy="182"/>
            </a:xfrm>
            <a:custGeom>
              <a:avLst/>
              <a:gdLst>
                <a:gd name="T0" fmla="*/ 690 w 21600"/>
                <a:gd name="T1" fmla="*/ 91 h 21600"/>
                <a:gd name="T2" fmla="*/ 395 w 21600"/>
                <a:gd name="T3" fmla="*/ 182 h 21600"/>
                <a:gd name="T4" fmla="*/ 99 w 21600"/>
                <a:gd name="T5" fmla="*/ 91 h 21600"/>
                <a:gd name="T6" fmla="*/ 39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490 w 21600"/>
                <a:gd name="T13" fmla="*/ 4510 h 21600"/>
                <a:gd name="T14" fmla="*/ 17110 w 21600"/>
                <a:gd name="T15" fmla="*/ 1709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66" name="Rectangle 23"/>
            <p:cNvSpPr>
              <a:spLocks noChangeArrowheads="1"/>
            </p:cNvSpPr>
            <p:nvPr/>
          </p:nvSpPr>
          <p:spPr bwMode="auto">
            <a:xfrm>
              <a:off x="1346" y="2341"/>
              <a:ext cx="318" cy="4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67" name="Text Box 38"/>
          <p:cNvSpPr txBox="1">
            <a:spLocks noChangeArrowheads="1"/>
          </p:cNvSpPr>
          <p:nvPr/>
        </p:nvSpPr>
        <p:spPr bwMode="auto">
          <a:xfrm>
            <a:off x="2526440" y="4705054"/>
            <a:ext cx="336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B</a:t>
            </a:r>
            <a:endParaRPr lang="es-ES"/>
          </a:p>
        </p:txBody>
      </p:sp>
      <p:sp>
        <p:nvSpPr>
          <p:cNvPr id="68" name="Text Box 39"/>
          <p:cNvSpPr txBox="1">
            <a:spLocks noChangeArrowheads="1"/>
          </p:cNvSpPr>
          <p:nvPr/>
        </p:nvSpPr>
        <p:spPr bwMode="auto">
          <a:xfrm>
            <a:off x="2675665" y="4705054"/>
            <a:ext cx="869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.cos(z)</a:t>
            </a:r>
            <a:endParaRPr lang="es-ES"/>
          </a:p>
        </p:txBody>
      </p:sp>
      <p:sp>
        <p:nvSpPr>
          <p:cNvPr id="69" name="Line 40"/>
          <p:cNvSpPr>
            <a:spLocks noChangeShapeType="1"/>
          </p:cNvSpPr>
          <p:nvPr/>
        </p:nvSpPr>
        <p:spPr bwMode="auto">
          <a:xfrm>
            <a:off x="3031265" y="1628479"/>
            <a:ext cx="0" cy="2376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70" name="Line 41"/>
          <p:cNvSpPr>
            <a:spLocks noChangeShapeType="1"/>
          </p:cNvSpPr>
          <p:nvPr/>
        </p:nvSpPr>
        <p:spPr bwMode="auto">
          <a:xfrm flipV="1">
            <a:off x="3031265" y="1557042"/>
            <a:ext cx="2447925" cy="2447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71" name="Arc 43"/>
          <p:cNvSpPr>
            <a:spLocks/>
          </p:cNvSpPr>
          <p:nvPr/>
        </p:nvSpPr>
        <p:spPr bwMode="auto">
          <a:xfrm rot="20889981">
            <a:off x="3053490" y="3312817"/>
            <a:ext cx="358775" cy="339725"/>
          </a:xfrm>
          <a:custGeom>
            <a:avLst/>
            <a:gdLst>
              <a:gd name="T0" fmla="*/ 0 w 21600"/>
              <a:gd name="T1" fmla="*/ 0 h 25488"/>
              <a:gd name="T2" fmla="*/ 352912 w 21600"/>
              <a:gd name="T3" fmla="*/ 339725 h 25488"/>
              <a:gd name="T4" fmla="*/ 0 w 21600"/>
              <a:gd name="T5" fmla="*/ 287903 h 25488"/>
              <a:gd name="T6" fmla="*/ 0 60000 65536"/>
              <a:gd name="T7" fmla="*/ 0 60000 65536"/>
              <a:gd name="T8" fmla="*/ 0 60000 65536"/>
              <a:gd name="T9" fmla="*/ 0 w 21600"/>
              <a:gd name="T10" fmla="*/ 0 h 25488"/>
              <a:gd name="T11" fmla="*/ 21600 w 21600"/>
              <a:gd name="T12" fmla="*/ 25488 h 254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5488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904"/>
                  <a:pt x="21481" y="24205"/>
                  <a:pt x="21247" y="25488"/>
                </a:cubicBezTo>
              </a:path>
              <a:path w="21600" h="25488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904"/>
                  <a:pt x="21481" y="24205"/>
                  <a:pt x="21247" y="25488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72" name="Text Box 44"/>
          <p:cNvSpPr txBox="1">
            <a:spLocks noChangeArrowheads="1"/>
          </p:cNvSpPr>
          <p:nvPr/>
        </p:nvSpPr>
        <p:spPr bwMode="auto">
          <a:xfrm>
            <a:off x="3129690" y="3041354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z</a:t>
            </a:r>
            <a:endParaRPr lang="es-ES"/>
          </a:p>
        </p:txBody>
      </p:sp>
      <p:sp>
        <p:nvSpPr>
          <p:cNvPr id="73" name="Text Box 45"/>
          <p:cNvSpPr txBox="1">
            <a:spLocks noChangeArrowheads="1"/>
          </p:cNvSpPr>
          <p:nvPr/>
        </p:nvSpPr>
        <p:spPr bwMode="auto">
          <a:xfrm>
            <a:off x="3442427" y="4733629"/>
            <a:ext cx="317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=</a:t>
            </a:r>
            <a:endParaRPr lang="es-ES"/>
          </a:p>
        </p:txBody>
      </p:sp>
      <p:sp>
        <p:nvSpPr>
          <p:cNvPr id="74" name="Text Box 46"/>
          <p:cNvSpPr txBox="1">
            <a:spLocks noChangeArrowheads="1"/>
          </p:cNvSpPr>
          <p:nvPr/>
        </p:nvSpPr>
        <p:spPr bwMode="auto">
          <a:xfrm>
            <a:off x="2545490" y="5170192"/>
            <a:ext cx="24463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R</a:t>
            </a:r>
            <a:r>
              <a:rPr lang="es-AR" baseline="-25000"/>
              <a:t>s </a:t>
            </a:r>
            <a:r>
              <a:rPr lang="es-AR"/>
              <a:t>= (V</a:t>
            </a:r>
            <a:r>
              <a:rPr lang="es-AR" baseline="-25000"/>
              <a:t>g</a:t>
            </a:r>
            <a:r>
              <a:rPr lang="es-AR"/>
              <a:t> – V</a:t>
            </a:r>
            <a:r>
              <a:rPr lang="es-AR" baseline="-25000"/>
              <a:t>d</a:t>
            </a:r>
            <a:r>
              <a:rPr lang="es-AR"/>
              <a:t>)/B.cos(z)</a:t>
            </a:r>
            <a:endParaRPr lang="es-ES"/>
          </a:p>
        </p:txBody>
      </p:sp>
      <p:sp>
        <p:nvSpPr>
          <p:cNvPr id="75" name="Text Box 47"/>
          <p:cNvSpPr txBox="1">
            <a:spLocks noChangeArrowheads="1"/>
          </p:cNvSpPr>
          <p:nvPr/>
        </p:nvSpPr>
        <p:spPr bwMode="auto">
          <a:xfrm>
            <a:off x="5603015" y="5170192"/>
            <a:ext cx="19685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Unidades de R</a:t>
            </a:r>
            <a:r>
              <a:rPr lang="es-AR" baseline="-25000"/>
              <a:t>s</a:t>
            </a:r>
            <a:r>
              <a:rPr lang="es-AR"/>
              <a:t> =</a:t>
            </a:r>
            <a:endParaRPr lang="es-ES"/>
          </a:p>
        </p:txBody>
      </p:sp>
      <p:sp>
        <p:nvSpPr>
          <p:cNvPr id="76" name="Text Box 48"/>
          <p:cNvSpPr txBox="1">
            <a:spLocks noChangeArrowheads="1"/>
          </p:cNvSpPr>
          <p:nvPr/>
        </p:nvSpPr>
        <p:spPr bwMode="auto">
          <a:xfrm>
            <a:off x="330927" y="5211467"/>
            <a:ext cx="2311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400"/>
              <a:t>Respuesta del piranómetro</a:t>
            </a:r>
            <a:endParaRPr lang="es-ES" sz="1400"/>
          </a:p>
        </p:txBody>
      </p:sp>
      <p:sp>
        <p:nvSpPr>
          <p:cNvPr id="77" name="Rectangle 50"/>
          <p:cNvSpPr>
            <a:spLocks noChangeArrowheads="1"/>
          </p:cNvSpPr>
          <p:nvPr/>
        </p:nvSpPr>
        <p:spPr bwMode="auto">
          <a:xfrm>
            <a:off x="330927" y="3993854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AR"/>
          </a:p>
        </p:txBody>
      </p:sp>
      <p:graphicFrame>
        <p:nvGraphicFramePr>
          <p:cNvPr id="78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833695"/>
              </p:ext>
            </p:extLst>
          </p:nvPr>
        </p:nvGraphicFramePr>
        <p:xfrm>
          <a:off x="7511190" y="4979692"/>
          <a:ext cx="836612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406048" imgH="342603" progId="Equation.3">
                  <p:embed/>
                </p:oleObj>
              </mc:Choice>
              <mc:Fallback>
                <p:oleObj name="Ecuación" r:id="rId3" imgW="406048" imgH="34260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1190" y="4979692"/>
                        <a:ext cx="836612" cy="700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 Box 51"/>
          <p:cNvSpPr txBox="1">
            <a:spLocks noChangeArrowheads="1"/>
          </p:cNvSpPr>
          <p:nvPr/>
        </p:nvSpPr>
        <p:spPr bwMode="auto">
          <a:xfrm>
            <a:off x="1534252" y="1154237"/>
            <a:ext cx="4044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/>
              <a:t>Método de Calibración “tapado-destapado”</a:t>
            </a:r>
            <a:endParaRPr lang="es-ES" sz="1600"/>
          </a:p>
        </p:txBody>
      </p:sp>
      <p:sp>
        <p:nvSpPr>
          <p:cNvPr id="80" name="Text Box 52"/>
          <p:cNvSpPr txBox="1">
            <a:spLocks noChangeArrowheads="1"/>
          </p:cNvSpPr>
          <p:nvPr/>
        </p:nvSpPr>
        <p:spPr bwMode="auto">
          <a:xfrm>
            <a:off x="3318602" y="5894092"/>
            <a:ext cx="2397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AR"/>
              <a:t> Efectos geométricos</a:t>
            </a:r>
            <a:endParaRPr lang="es-ES"/>
          </a:p>
        </p:txBody>
      </p:sp>
      <p:sp>
        <p:nvSpPr>
          <p:cNvPr id="81" name="Text Box 53"/>
          <p:cNvSpPr txBox="1">
            <a:spLocks noChangeArrowheads="1"/>
          </p:cNvSpPr>
          <p:nvPr/>
        </p:nvSpPr>
        <p:spPr bwMode="auto">
          <a:xfrm>
            <a:off x="3318602" y="6181429"/>
            <a:ext cx="2384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AR"/>
              <a:t> Efectos ambientales</a:t>
            </a:r>
            <a:endParaRPr lang="es-ES"/>
          </a:p>
        </p:txBody>
      </p:sp>
      <p:sp>
        <p:nvSpPr>
          <p:cNvPr id="82" name="Text Box 54"/>
          <p:cNvSpPr txBox="1">
            <a:spLocks noChangeArrowheads="1"/>
          </p:cNvSpPr>
          <p:nvPr/>
        </p:nvSpPr>
        <p:spPr bwMode="auto">
          <a:xfrm>
            <a:off x="581752" y="5894092"/>
            <a:ext cx="2295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s-AR"/>
              <a:t> Función Respuesta</a:t>
            </a:r>
            <a:endParaRPr lang="es-ES"/>
          </a:p>
        </p:txBody>
      </p:sp>
      <p:sp>
        <p:nvSpPr>
          <p:cNvPr id="83" name="Text Box 55"/>
          <p:cNvSpPr txBox="1">
            <a:spLocks noChangeArrowheads="1"/>
          </p:cNvSpPr>
          <p:nvPr/>
        </p:nvSpPr>
        <p:spPr bwMode="auto">
          <a:xfrm>
            <a:off x="418240" y="5552779"/>
            <a:ext cx="1936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Fuentes de error:</a:t>
            </a:r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233DD41-AA53-6290-AB17-91CAC3644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FF582E5-D2F0-6792-B92F-AF096B8EC78D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E99BDB1-5954-1F69-B2C9-DA1C9573A1D0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4" descr="CCT LOGO | CONICET Salta-Jujuy">
            <a:extLst>
              <a:ext uri="{FF2B5EF4-FFF2-40B4-BE49-F238E27FC236}">
                <a16:creationId xmlns:a16="http://schemas.microsoft.com/office/drawing/2014/main" id="{FEBF34CA-61A9-5CBC-CD80-1113DE170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B8C069D8-02CC-ED62-2DD2-781F4656A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3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-0.17071 0.00185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42" y="93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17253 0.00185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33" y="93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-0.17722 0.00023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/>
      <p:bldP spid="48" grpId="0"/>
      <p:bldP spid="49" grpId="0"/>
      <p:bldP spid="51" grpId="0"/>
      <p:bldP spid="51" grpId="1"/>
      <p:bldP spid="52" grpId="0"/>
      <p:bldP spid="52" grpId="1"/>
      <p:bldP spid="53" grpId="0"/>
      <p:bldP spid="53" grpId="1"/>
      <p:bldP spid="58" grpId="0"/>
      <p:bldP spid="58" grpId="1"/>
      <p:bldP spid="59" grpId="0"/>
      <p:bldP spid="59" grpId="1"/>
      <p:bldP spid="60" grpId="0"/>
      <p:bldP spid="60" grpId="1"/>
      <p:bldP spid="61" grpId="0" animBg="1"/>
      <p:bldP spid="67" grpId="0"/>
      <p:bldP spid="68" grpId="0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76" grpId="0"/>
      <p:bldP spid="79" grpId="0"/>
      <p:bldP spid="80" grpId="0"/>
      <p:bldP spid="81" grpId="0"/>
      <p:bldP spid="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4AB9F-F240-78AD-95CB-5936DFD0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EDFCB75-8198-9200-08EE-7FEAD1AC07E9}"/>
              </a:ext>
            </a:extLst>
          </p:cNvPr>
          <p:cNvSpPr txBox="1"/>
          <p:nvPr/>
        </p:nvSpPr>
        <p:spPr>
          <a:xfrm>
            <a:off x="0" y="2525791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400" dirty="0"/>
              <a:t>Clase N° 2</a:t>
            </a:r>
          </a:p>
          <a:p>
            <a:pPr algn="ctr"/>
            <a:r>
              <a:rPr lang="es-AR" sz="4400" dirty="0"/>
              <a:t>Instrumental para medir la radiación solar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F34D202-7791-0073-4049-8E8A381D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B387BA6-77E8-2BF4-1518-1F074D7E2EED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979671B-38E4-5E48-AB22-EADAAAE46F0A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129366C7-9BF4-89F5-A7FE-9D855A69C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4036EFD2-2431-77C0-883F-29E49F12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85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29" y="1197864"/>
            <a:ext cx="10065173" cy="440007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0" y="765181"/>
            <a:ext cx="8186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Los valores de las constantes de calibración varían con el tiempo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30928" y="5774128"/>
            <a:ext cx="45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¿A que se deben estas variaciones?</a:t>
            </a:r>
          </a:p>
        </p:txBody>
      </p:sp>
      <p:sp>
        <p:nvSpPr>
          <p:cNvPr id="7" name="Rectángulo 6"/>
          <p:cNvSpPr/>
          <p:nvPr/>
        </p:nvSpPr>
        <p:spPr>
          <a:xfrm>
            <a:off x="8775510" y="1197864"/>
            <a:ext cx="668741" cy="3142124"/>
          </a:xfrm>
          <a:prstGeom prst="rect">
            <a:avLst/>
          </a:prstGeom>
          <a:noFill/>
          <a:ln w="317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0AF3872-BA94-EF28-38AB-37F5A4FAE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13AB0DC-62CB-4831-99A5-EB7C982367C6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A297B47-E915-4939-588A-77ADB0394AF4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CCT LOGO | CONICET Salta-Jujuy">
            <a:extLst>
              <a:ext uri="{FF2B5EF4-FFF2-40B4-BE49-F238E27FC236}">
                <a16:creationId xmlns:a16="http://schemas.microsoft.com/office/drawing/2014/main" id="{AC15D9B6-6C63-F852-560D-26BA64DA7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C2C81B32-6D84-6FE7-FDE3-62A098120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0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1377150"/>
            <a:ext cx="11027967" cy="5390482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0" y="814196"/>
            <a:ext cx="10414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AR" sz="2400" dirty="0"/>
              <a:t>Hay variaciones de la respuesta del sensor también con el Angulo Cenital y la Hora.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5C68DFA-12A7-DA2A-0BEE-CBE530FEA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7860B19-30F8-8D22-65B3-BDF919D592D0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2A206C9-E27A-58C9-80B6-3358352A5D28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CT LOGO | CONICET Salta-Jujuy">
            <a:extLst>
              <a:ext uri="{FF2B5EF4-FFF2-40B4-BE49-F238E27FC236}">
                <a16:creationId xmlns:a16="http://schemas.microsoft.com/office/drawing/2014/main" id="{85D84810-BEB8-CA8B-3610-114522EAC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65F7F29C-9242-35C6-18DB-E9037CDD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42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697" y="1105023"/>
            <a:ext cx="7383462" cy="5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AD6E5E8-1507-5BF2-534A-7F64FDC7A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83E000B-8F16-5F14-FDC5-12EFCFA2AF78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A8F5EBA-3AFC-1E10-1B7A-8FB116FCE1E9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1F08082C-59D7-FC83-EA99-355445196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B10F30AF-DF63-B7DB-F22E-2ECBDC5A6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1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8441" y="790624"/>
            <a:ext cx="7383462" cy="545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2292AA9-E7EE-3C7D-9887-77436DAF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5CF5D19-E0F1-737A-EDA4-F9E6BE878720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D53D726-E9BB-1265-131B-C0995727ACBF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CA62D4A1-7F7F-ADCE-80FB-17B46E11B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0EDEABAE-0333-9C22-026F-5CED223BB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66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6205" y="1017436"/>
            <a:ext cx="8315795" cy="5707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28" y="2284552"/>
            <a:ext cx="3762770" cy="4390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C2D42B6-EC5D-2917-4498-523E31B95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8BBE451-AD2B-CE66-9F76-B2AB3504C7F1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5167DCD-0021-2EB3-C972-989E88AEB26C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CT LOGO | CONICET Salta-Jujuy">
            <a:extLst>
              <a:ext uri="{FF2B5EF4-FFF2-40B4-BE49-F238E27FC236}">
                <a16:creationId xmlns:a16="http://schemas.microsoft.com/office/drawing/2014/main" id="{0D31E270-E4DA-75F3-56D9-0B2C90BEA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E5672011-A561-C50B-5AE5-AE39D0AC1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882" y="765181"/>
            <a:ext cx="8612432" cy="6088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4916677-D4E0-4BD8-05D6-97BFC771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B9CFA40-2901-3450-7CB0-7288CAEF8341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A030BF-4F93-A069-B244-51EB14C658F7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CT LOGO | CONICET Salta-Jujuy">
            <a:extLst>
              <a:ext uri="{FF2B5EF4-FFF2-40B4-BE49-F238E27FC236}">
                <a16:creationId xmlns:a16="http://schemas.microsoft.com/office/drawing/2014/main" id="{C1BA05B2-4B73-D060-B951-FBE7DC43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13EE9438-970F-56F7-3123-0C17CDCC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16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882" y="765181"/>
            <a:ext cx="8608549" cy="617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45C68B0-F19B-D405-ADD3-46037F504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B3148C4-2360-C549-8A02-E30A1FC6FC7A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C6572EA5-DBC1-1E00-E31D-D4DA9FD7A429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CT LOGO | CONICET Salta-Jujuy">
            <a:extLst>
              <a:ext uri="{FF2B5EF4-FFF2-40B4-BE49-F238E27FC236}">
                <a16:creationId xmlns:a16="http://schemas.microsoft.com/office/drawing/2014/main" id="{3733329A-273B-6F69-27D7-70706397E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0263B922-1C68-1D19-160E-D1D51D54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01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1 CuadroTexto"/>
          <p:cNvSpPr txBox="1"/>
          <p:nvPr/>
        </p:nvSpPr>
        <p:spPr>
          <a:xfrm>
            <a:off x="319999" y="874378"/>
            <a:ext cx="2795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err="1"/>
              <a:t>Espectroradiómetros</a:t>
            </a:r>
            <a:endParaRPr lang="es-AR" sz="2400" dirty="0"/>
          </a:p>
        </p:txBody>
      </p:sp>
      <p:sp>
        <p:nvSpPr>
          <p:cNvPr id="9" name="3 CuadroTexto"/>
          <p:cNvSpPr txBox="1"/>
          <p:nvPr/>
        </p:nvSpPr>
        <p:spPr>
          <a:xfrm>
            <a:off x="1318010" y="2175247"/>
            <a:ext cx="18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LICOR Li1800</a:t>
            </a:r>
          </a:p>
        </p:txBody>
      </p:sp>
      <p:sp>
        <p:nvSpPr>
          <p:cNvPr id="10" name="4 CuadroTexto"/>
          <p:cNvSpPr txBox="1"/>
          <p:nvPr/>
        </p:nvSpPr>
        <p:spPr>
          <a:xfrm>
            <a:off x="1997814" y="5421639"/>
            <a:ext cx="1278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 err="1"/>
              <a:t>Optronic</a:t>
            </a:r>
            <a:endParaRPr lang="es-AR" sz="2400" dirty="0"/>
          </a:p>
        </p:txBody>
      </p:sp>
      <p:pic>
        <p:nvPicPr>
          <p:cNvPr id="11" name="Picture 2" descr="http://www.ghinstruments.com/wp-content/uploads/2014/10/ol-756-portable-uv-vi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4387" y="4368155"/>
            <a:ext cx="5753100" cy="2571751"/>
          </a:xfrm>
          <a:prstGeom prst="rect">
            <a:avLst/>
          </a:prstGeom>
          <a:noFill/>
        </p:spPr>
      </p:pic>
      <p:pic>
        <p:nvPicPr>
          <p:cNvPr id="12" name="Picture 1" descr="F:\martujoaco\VALENCIA\viaje a valencia\0202201126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4742" y="938337"/>
            <a:ext cx="4672390" cy="3504293"/>
          </a:xfrm>
          <a:prstGeom prst="rect">
            <a:avLst/>
          </a:prstGeom>
          <a:noFill/>
        </p:spPr>
      </p:pic>
      <p:sp>
        <p:nvSpPr>
          <p:cNvPr id="13" name="7 Elipse"/>
          <p:cNvSpPr/>
          <p:nvPr/>
        </p:nvSpPr>
        <p:spPr>
          <a:xfrm>
            <a:off x="6985212" y="1186803"/>
            <a:ext cx="1656184" cy="1368152"/>
          </a:xfrm>
          <a:prstGeom prst="ellipse">
            <a:avLst/>
          </a:prstGeom>
          <a:noFill/>
          <a:ln w="698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DAB769-3CF7-65D7-860F-9663380D9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3181AAD-7054-7116-D00A-AC936D67EA34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A3D3627-063A-6AD6-04AC-600D2E55B1F4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CCT LOGO | CONICET Salta-Jujuy">
            <a:extLst>
              <a:ext uri="{FF2B5EF4-FFF2-40B4-BE49-F238E27FC236}">
                <a16:creationId xmlns:a16="http://schemas.microsoft.com/office/drawing/2014/main" id="{B9FA4A70-B498-66E9-76E9-87A43ED9F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28E0C35A-1FBE-4CD4-3EAD-CF8B5050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56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608" y="484715"/>
            <a:ext cx="72199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2 CuadroTexto"/>
          <p:cNvSpPr txBox="1"/>
          <p:nvPr/>
        </p:nvSpPr>
        <p:spPr>
          <a:xfrm>
            <a:off x="3979913" y="5551233"/>
            <a:ext cx="32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Diagrama operacional del Li1800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6840" y="5920565"/>
            <a:ext cx="914400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D0AE46A-EF01-7FDF-C058-3FA98C2E4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0840C04-94E7-2399-FC4B-3446FDD2EBE8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61E82EC-26EF-63E7-FB96-01F7DA821409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CCT LOGO | CONICET Salta-Jujuy">
            <a:extLst>
              <a:ext uri="{FF2B5EF4-FFF2-40B4-BE49-F238E27FC236}">
                <a16:creationId xmlns:a16="http://schemas.microsoft.com/office/drawing/2014/main" id="{A0A7B026-A66F-F8B1-1B3F-5154244F4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72B7C382-ADD7-D7BE-7828-EA5B67B2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2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9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798904"/>
              </p:ext>
            </p:extLst>
          </p:nvPr>
        </p:nvGraphicFramePr>
        <p:xfrm>
          <a:off x="1839208" y="1243710"/>
          <a:ext cx="6715172" cy="485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2 CuadroTexto"/>
          <p:cNvSpPr txBox="1"/>
          <p:nvPr/>
        </p:nvSpPr>
        <p:spPr>
          <a:xfrm>
            <a:off x="4145099" y="6286160"/>
            <a:ext cx="31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18/02/2011 – Valencia (España)</a:t>
            </a:r>
          </a:p>
        </p:txBody>
      </p:sp>
      <p:sp>
        <p:nvSpPr>
          <p:cNvPr id="10" name="3 CuadroTexto"/>
          <p:cNvSpPr txBox="1"/>
          <p:nvPr/>
        </p:nvSpPr>
        <p:spPr>
          <a:xfrm>
            <a:off x="9279211" y="2102655"/>
            <a:ext cx="2592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Directa Normal: línea roja</a:t>
            </a:r>
          </a:p>
          <a:p>
            <a:r>
              <a:rPr lang="es-AR" dirty="0"/>
              <a:t>Global: </a:t>
            </a:r>
            <a:r>
              <a:rPr lang="es-AR" dirty="0" err="1"/>
              <a:t>linea</a:t>
            </a:r>
            <a:r>
              <a:rPr lang="es-AR" dirty="0"/>
              <a:t> azul </a:t>
            </a:r>
          </a:p>
        </p:txBody>
      </p:sp>
      <p:sp>
        <p:nvSpPr>
          <p:cNvPr id="11" name="4 CuadroTexto"/>
          <p:cNvSpPr txBox="1"/>
          <p:nvPr/>
        </p:nvSpPr>
        <p:spPr>
          <a:xfrm>
            <a:off x="7742939" y="517956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ym typeface="Symbol"/>
              </a:rPr>
              <a:t> (</a:t>
            </a:r>
            <a:r>
              <a:rPr lang="es-AR" dirty="0" err="1">
                <a:sym typeface="Symbol"/>
              </a:rPr>
              <a:t>nm</a:t>
            </a:r>
            <a:r>
              <a:rPr lang="es-AR" dirty="0">
                <a:sym typeface="Symbol"/>
              </a:rPr>
              <a:t>)</a:t>
            </a:r>
            <a:endParaRPr lang="es-AR" dirty="0"/>
          </a:p>
        </p:txBody>
      </p:sp>
      <p:sp>
        <p:nvSpPr>
          <p:cNvPr id="12" name="5 CuadroTexto"/>
          <p:cNvSpPr txBox="1"/>
          <p:nvPr/>
        </p:nvSpPr>
        <p:spPr>
          <a:xfrm>
            <a:off x="1371067" y="874378"/>
            <a:ext cx="139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ym typeface="Symbol"/>
              </a:rPr>
              <a:t>I</a:t>
            </a:r>
            <a:r>
              <a:rPr lang="es-AR" baseline="-25000" dirty="0">
                <a:sym typeface="Symbol"/>
              </a:rPr>
              <a:t></a:t>
            </a:r>
            <a:r>
              <a:rPr lang="es-AR" dirty="0">
                <a:sym typeface="Symbol"/>
              </a:rPr>
              <a:t> (Wm</a:t>
            </a:r>
            <a:r>
              <a:rPr lang="es-AR" baseline="30000" dirty="0">
                <a:sym typeface="Symbol"/>
              </a:rPr>
              <a:t>-2</a:t>
            </a:r>
            <a:r>
              <a:rPr lang="es-AR" dirty="0">
                <a:sym typeface="Symbol"/>
              </a:rPr>
              <a:t>nm)</a:t>
            </a:r>
            <a:endParaRPr lang="es-AR" baseline="-25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9B61E7F-E65C-892F-CE3A-9ED4B95A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146E182-419B-4DA2-935B-F8D77DB3B349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8B7DBC3-4211-14B9-05F4-A8B538B57CAE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CCT LOGO | CONICET Salta-Jujuy">
            <a:extLst>
              <a:ext uri="{FF2B5EF4-FFF2-40B4-BE49-F238E27FC236}">
                <a16:creationId xmlns:a16="http://schemas.microsoft.com/office/drawing/2014/main" id="{8EDD772E-BD93-E792-A88F-CE37B2374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95F6D1A8-997D-5C62-FAA1-E50711904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084B1E4-1E9C-022F-8A44-C9E65392491C}"/>
              </a:ext>
            </a:extLst>
          </p:cNvPr>
          <p:cNvSpPr txBox="1"/>
          <p:nvPr/>
        </p:nvSpPr>
        <p:spPr>
          <a:xfrm>
            <a:off x="4683643" y="802141"/>
            <a:ext cx="208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Irradiancia espectral</a:t>
            </a:r>
          </a:p>
        </p:txBody>
      </p:sp>
    </p:spTree>
    <p:extLst>
      <p:ext uri="{BB962C8B-B14F-4D97-AF65-F5344CB8AC3E}">
        <p14:creationId xmlns:p14="http://schemas.microsoft.com/office/powerpoint/2010/main" val="13805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882" y="1279120"/>
            <a:ext cx="8026700" cy="553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uadroTexto 2"/>
          <p:cNvSpPr txBox="1"/>
          <p:nvPr/>
        </p:nvSpPr>
        <p:spPr>
          <a:xfrm>
            <a:off x="168015" y="822104"/>
            <a:ext cx="4729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Componentes de la irradiancia solar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EB554D-C388-A630-E05B-55E46B7BC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7666590-0A6F-5A85-F773-751C8DCC7637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3B2433B-EC8F-C5F1-DFAF-6C07C74431B7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CCT LOGO | CONICET Salta-Jujuy">
            <a:extLst>
              <a:ext uri="{FF2B5EF4-FFF2-40B4-BE49-F238E27FC236}">
                <a16:creationId xmlns:a16="http://schemas.microsoft.com/office/drawing/2014/main" id="{E5E34399-7238-6AE9-17A3-245802AA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CF6A1C1A-06B3-A53C-C7C4-7F5FAC9E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8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8627" y="1535915"/>
            <a:ext cx="6934141" cy="2604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1 CuadroTexto"/>
          <p:cNvSpPr txBox="1"/>
          <p:nvPr/>
        </p:nvSpPr>
        <p:spPr>
          <a:xfrm>
            <a:off x="0" y="829566"/>
            <a:ext cx="668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Differential Optical Absorption Spectroscopy (DOAS)</a:t>
            </a:r>
            <a:endParaRPr lang="es-AR" sz="2400" dirty="0"/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2735926" y="3956387"/>
            <a:ext cx="5839544" cy="3052489"/>
            <a:chOff x="1724" y="1418"/>
            <a:chExt cx="8460" cy="5040"/>
          </a:xfrm>
        </p:grpSpPr>
        <p:sp>
          <p:nvSpPr>
            <p:cNvPr id="11" name="AutoShape 30"/>
            <p:cNvSpPr>
              <a:spLocks noChangeAspect="1" noChangeArrowheads="1" noTextEdit="1"/>
            </p:cNvSpPr>
            <p:nvPr/>
          </p:nvSpPr>
          <p:spPr bwMode="auto">
            <a:xfrm>
              <a:off x="1724" y="1418"/>
              <a:ext cx="8460" cy="5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grpSp>
          <p:nvGrpSpPr>
            <p:cNvPr id="12" name="Group 2"/>
            <p:cNvGrpSpPr>
              <a:grpSpLocks/>
            </p:cNvGrpSpPr>
            <p:nvPr/>
          </p:nvGrpSpPr>
          <p:grpSpPr bwMode="auto">
            <a:xfrm>
              <a:off x="2781" y="1823"/>
              <a:ext cx="6143" cy="3967"/>
              <a:chOff x="2781" y="1823"/>
              <a:chExt cx="6143" cy="3967"/>
            </a:xfrm>
          </p:grpSpPr>
          <p:grpSp>
            <p:nvGrpSpPr>
              <p:cNvPr id="13" name="Group 25"/>
              <p:cNvGrpSpPr>
                <a:grpSpLocks/>
              </p:cNvGrpSpPr>
              <p:nvPr/>
            </p:nvGrpSpPr>
            <p:grpSpPr bwMode="auto">
              <a:xfrm>
                <a:off x="5684" y="3218"/>
                <a:ext cx="1081" cy="2160"/>
                <a:chOff x="5684" y="3218"/>
                <a:chExt cx="1081" cy="2160"/>
              </a:xfrm>
            </p:grpSpPr>
            <p:sp>
              <p:nvSpPr>
                <p:cNvPr id="36" name="Oval 29"/>
                <p:cNvSpPr>
                  <a:spLocks noChangeArrowheads="1"/>
                </p:cNvSpPr>
                <p:nvPr/>
              </p:nvSpPr>
              <p:spPr bwMode="auto">
                <a:xfrm>
                  <a:off x="5684" y="3218"/>
                  <a:ext cx="180" cy="2160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AR"/>
                </a:p>
              </p:txBody>
            </p:sp>
            <p:sp>
              <p:nvSpPr>
                <p:cNvPr id="37" name="Oval 28"/>
                <p:cNvSpPr>
                  <a:spLocks noChangeArrowheads="1"/>
                </p:cNvSpPr>
                <p:nvPr/>
              </p:nvSpPr>
              <p:spPr bwMode="auto">
                <a:xfrm>
                  <a:off x="6584" y="3218"/>
                  <a:ext cx="181" cy="2159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AR"/>
                </a:p>
              </p:txBody>
            </p:sp>
            <p:sp>
              <p:nvSpPr>
                <p:cNvPr id="38" name="Line 27"/>
                <p:cNvSpPr>
                  <a:spLocks noChangeShapeType="1"/>
                </p:cNvSpPr>
                <p:nvPr/>
              </p:nvSpPr>
              <p:spPr bwMode="auto">
                <a:xfrm>
                  <a:off x="5774" y="3218"/>
                  <a:ext cx="90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AR"/>
                </a:p>
              </p:txBody>
            </p:sp>
            <p:sp>
              <p:nvSpPr>
                <p:cNvPr id="39" name="Line 26"/>
                <p:cNvSpPr>
                  <a:spLocks noChangeShapeType="1"/>
                </p:cNvSpPr>
                <p:nvPr/>
              </p:nvSpPr>
              <p:spPr bwMode="auto">
                <a:xfrm>
                  <a:off x="5774" y="5377"/>
                  <a:ext cx="900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AR"/>
                </a:p>
              </p:txBody>
            </p:sp>
          </p:grpSp>
          <p:sp>
            <p:nvSpPr>
              <p:cNvPr id="14" name="Rectangle 24"/>
              <p:cNvSpPr>
                <a:spLocks noChangeArrowheads="1"/>
              </p:cNvSpPr>
              <p:nvPr/>
            </p:nvSpPr>
            <p:spPr bwMode="auto">
              <a:xfrm rot="-507365">
                <a:off x="7884" y="3578"/>
                <a:ext cx="360" cy="144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grpSp>
            <p:nvGrpSpPr>
              <p:cNvPr id="15" name="Group 21"/>
              <p:cNvGrpSpPr>
                <a:grpSpLocks/>
              </p:cNvGrpSpPr>
              <p:nvPr/>
            </p:nvGrpSpPr>
            <p:grpSpPr bwMode="auto">
              <a:xfrm>
                <a:off x="2804" y="3218"/>
                <a:ext cx="1620" cy="2160"/>
                <a:chOff x="2804" y="3218"/>
                <a:chExt cx="1620" cy="2160"/>
              </a:xfrm>
            </p:grpSpPr>
            <p:sp>
              <p:nvSpPr>
                <p:cNvPr id="34" name="Rectangle 23"/>
                <p:cNvSpPr>
                  <a:spLocks noChangeArrowheads="1"/>
                </p:cNvSpPr>
                <p:nvPr/>
              </p:nvSpPr>
              <p:spPr bwMode="auto">
                <a:xfrm>
                  <a:off x="2804" y="3218"/>
                  <a:ext cx="1440" cy="216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AR"/>
                </a:p>
              </p:txBody>
            </p:sp>
            <p:sp>
              <p:nvSpPr>
                <p:cNvPr id="35" name="Rectangle 22"/>
                <p:cNvSpPr>
                  <a:spLocks noChangeArrowheads="1"/>
                </p:cNvSpPr>
                <p:nvPr/>
              </p:nvSpPr>
              <p:spPr bwMode="auto">
                <a:xfrm>
                  <a:off x="4244" y="3578"/>
                  <a:ext cx="180" cy="144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AR"/>
                </a:p>
              </p:txBody>
            </p:sp>
          </p:grpSp>
          <p:sp>
            <p:nvSpPr>
              <p:cNvPr id="16" name="AutoShape 20"/>
              <p:cNvSpPr>
                <a:spLocks noChangeArrowheads="1"/>
              </p:cNvSpPr>
              <p:nvPr/>
            </p:nvSpPr>
            <p:spPr bwMode="auto">
              <a:xfrm rot="10800000">
                <a:off x="4784" y="3218"/>
                <a:ext cx="540" cy="720"/>
              </a:xfrm>
              <a:prstGeom prst="rtTriangl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grpSp>
            <p:nvGrpSpPr>
              <p:cNvPr id="17" name="Group 17"/>
              <p:cNvGrpSpPr>
                <a:grpSpLocks/>
              </p:cNvGrpSpPr>
              <p:nvPr/>
            </p:nvGrpSpPr>
            <p:grpSpPr bwMode="auto">
              <a:xfrm>
                <a:off x="4424" y="2678"/>
                <a:ext cx="1125" cy="180"/>
                <a:chOff x="3734" y="2318"/>
                <a:chExt cx="1125" cy="180"/>
              </a:xfrm>
            </p:grpSpPr>
            <p:sp>
              <p:nvSpPr>
                <p:cNvPr id="32" name="Rectangle 19"/>
                <p:cNvSpPr>
                  <a:spLocks noChangeArrowheads="1"/>
                </p:cNvSpPr>
                <p:nvPr/>
              </p:nvSpPr>
              <p:spPr bwMode="auto">
                <a:xfrm>
                  <a:off x="3734" y="2318"/>
                  <a:ext cx="540" cy="18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AR"/>
                </a:p>
              </p:txBody>
            </p:sp>
            <p:sp>
              <p:nvSpPr>
                <p:cNvPr id="33" name="Rectangle 18"/>
                <p:cNvSpPr>
                  <a:spLocks noChangeArrowheads="1"/>
                </p:cNvSpPr>
                <p:nvPr/>
              </p:nvSpPr>
              <p:spPr bwMode="auto">
                <a:xfrm>
                  <a:off x="4319" y="2318"/>
                  <a:ext cx="540" cy="18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AR"/>
                </a:p>
              </p:txBody>
            </p:sp>
          </p:grp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V="1">
                <a:off x="4979" y="1823"/>
                <a:ext cx="1" cy="16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>
                <a:off x="4979" y="3443"/>
                <a:ext cx="720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>
                <a:off x="5704" y="3438"/>
                <a:ext cx="216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 flipH="1">
                <a:off x="6754" y="4158"/>
                <a:ext cx="1080" cy="8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sp>
            <p:nvSpPr>
              <p:cNvPr id="22" name="Line 12"/>
              <p:cNvSpPr>
                <a:spLocks noChangeShapeType="1"/>
              </p:cNvSpPr>
              <p:nvPr/>
            </p:nvSpPr>
            <p:spPr bwMode="auto">
              <a:xfrm flipH="1" flipV="1">
                <a:off x="4424" y="4298"/>
                <a:ext cx="2340" cy="72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sp>
            <p:nvSpPr>
              <p:cNvPr id="23" name="Text Box 11"/>
              <p:cNvSpPr txBox="1">
                <a:spLocks noChangeArrowheads="1"/>
              </p:cNvSpPr>
              <p:nvPr/>
            </p:nvSpPr>
            <p:spPr bwMode="auto">
              <a:xfrm>
                <a:off x="5144" y="2318"/>
                <a:ext cx="1080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sz="1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Rendija</a:t>
                </a:r>
                <a:endParaRPr kumimoji="0" lang="es-E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Text Box 10"/>
              <p:cNvSpPr txBox="1">
                <a:spLocks noChangeArrowheads="1"/>
              </p:cNvSpPr>
              <p:nvPr/>
            </p:nvSpPr>
            <p:spPr bwMode="auto">
              <a:xfrm>
                <a:off x="5504" y="2858"/>
                <a:ext cx="1620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sz="1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Sistema Óptico</a:t>
                </a:r>
                <a:endParaRPr kumimoji="0" lang="es-E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5" name="Text Box 9"/>
              <p:cNvSpPr txBox="1">
                <a:spLocks noChangeArrowheads="1"/>
              </p:cNvSpPr>
              <p:nvPr/>
            </p:nvSpPr>
            <p:spPr bwMode="auto">
              <a:xfrm>
                <a:off x="7124" y="3038"/>
                <a:ext cx="1800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sz="1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Red de Difracción</a:t>
                </a:r>
                <a:endParaRPr kumimoji="0" lang="es-E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6" name="Text Box 8"/>
              <p:cNvSpPr txBox="1">
                <a:spLocks noChangeArrowheads="1"/>
              </p:cNvSpPr>
              <p:nvPr/>
            </p:nvSpPr>
            <p:spPr bwMode="auto">
              <a:xfrm>
                <a:off x="2781" y="5404"/>
                <a:ext cx="1440" cy="3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sz="1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Cámara CCD</a:t>
                </a:r>
                <a:endParaRPr kumimoji="0" lang="es-E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7" name="Text Box 7"/>
              <p:cNvSpPr txBox="1">
                <a:spLocks noChangeArrowheads="1"/>
              </p:cNvSpPr>
              <p:nvPr/>
            </p:nvSpPr>
            <p:spPr bwMode="auto">
              <a:xfrm>
                <a:off x="4654" y="3848"/>
                <a:ext cx="1080" cy="3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sz="1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itchFamily="34" charset="0"/>
                    <a:ea typeface="Times New Roman" pitchFamily="18" charset="0"/>
                    <a:cs typeface="Arial" pitchFamily="34" charset="0"/>
                  </a:rPr>
                  <a:t>Prisma</a:t>
                </a:r>
                <a:endParaRPr kumimoji="0" lang="es-E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4604" y="1958"/>
                <a:ext cx="180" cy="36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sp>
            <p:nvSpPr>
              <p:cNvPr id="29" name="AutoShape 5"/>
              <p:cNvSpPr>
                <a:spLocks noChangeArrowheads="1"/>
              </p:cNvSpPr>
              <p:nvPr/>
            </p:nvSpPr>
            <p:spPr bwMode="auto">
              <a:xfrm rot="1251268">
                <a:off x="6944" y="3578"/>
                <a:ext cx="360" cy="18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sp>
            <p:nvSpPr>
              <p:cNvPr id="30" name="AutoShape 4"/>
              <p:cNvSpPr>
                <a:spLocks noChangeArrowheads="1"/>
              </p:cNvSpPr>
              <p:nvPr/>
            </p:nvSpPr>
            <p:spPr bwMode="auto">
              <a:xfrm rot="-2380519">
                <a:off x="7124" y="4838"/>
                <a:ext cx="360" cy="180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  <p:sp>
            <p:nvSpPr>
              <p:cNvPr id="31" name="AutoShape 3"/>
              <p:cNvSpPr>
                <a:spLocks noChangeArrowheads="1"/>
              </p:cNvSpPr>
              <p:nvPr/>
            </p:nvSpPr>
            <p:spPr bwMode="auto">
              <a:xfrm rot="1542598">
                <a:off x="4784" y="4838"/>
                <a:ext cx="360" cy="180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AR"/>
              </a:p>
            </p:txBody>
          </p:sp>
        </p:grp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627C9FBF-33FF-BFDE-6EAF-37E878B2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23CA2EC-3423-C291-0CBD-8C3FD3BD584F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96270C0C-4EF4-7202-9836-5938DB8818C3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" descr="CCT LOGO | CONICET Salta-Jujuy">
            <a:extLst>
              <a:ext uri="{FF2B5EF4-FFF2-40B4-BE49-F238E27FC236}">
                <a16:creationId xmlns:a16="http://schemas.microsoft.com/office/drawing/2014/main" id="{ABCA5C63-C027-B12A-42D5-3DBB1F649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E1FC2D00-40C4-6AB4-D4F3-D4D6FA8F1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41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VCEImage307"/>
          <p:cNvPicPr>
            <a:picLocks noChangeAspect="1" noChangeArrowheads="1"/>
          </p:cNvPicPr>
          <p:nvPr/>
        </p:nvPicPr>
        <p:blipFill>
          <a:blip r:embed="rId2" cstate="print"/>
          <a:srcRect t="4568"/>
          <a:stretch>
            <a:fillRect/>
          </a:stretch>
        </p:blipFill>
        <p:spPr bwMode="auto">
          <a:xfrm>
            <a:off x="999272" y="1011270"/>
            <a:ext cx="3544593" cy="2778545"/>
          </a:xfrm>
          <a:prstGeom prst="rect">
            <a:avLst/>
          </a:prstGeom>
          <a:noFill/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480076" y="4762743"/>
            <a:ext cx="63001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Figura. 18. Imagen de una zona del espectro de mercurio. Se aprecian las líneas de 579 </a:t>
            </a:r>
            <a:r>
              <a:rPr kumimoji="0" lang="es-A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nm</a:t>
            </a:r>
            <a:r>
              <a:rPr kumimoji="0" lang="es-A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, 576,9 </a:t>
            </a:r>
            <a:r>
              <a:rPr kumimoji="0" lang="es-A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nm</a:t>
            </a:r>
            <a:r>
              <a:rPr kumimoji="0" lang="es-A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y 546 </a:t>
            </a:r>
            <a:r>
              <a:rPr kumimoji="0" lang="es-A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nm</a:t>
            </a:r>
            <a:r>
              <a:rPr kumimoji="0" lang="es-A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endParaRPr kumimoji="0" 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0076" y="552693"/>
            <a:ext cx="5215557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B3676C-EC83-2F28-3F90-D61D4FAA8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77718A2-BFAD-D899-0421-1276446E25E2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FC327FE-19E6-A39D-71FC-909CD10037E4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CCT LOGO | CONICET Salta-Jujuy">
            <a:extLst>
              <a:ext uri="{FF2B5EF4-FFF2-40B4-BE49-F238E27FC236}">
                <a16:creationId xmlns:a16="http://schemas.microsoft.com/office/drawing/2014/main" id="{D6A6AD81-E2D2-1170-9457-D07659A9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7F0A4E44-52F0-AC23-30F3-AB13D8FB4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33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335446"/>
              </p:ext>
            </p:extLst>
          </p:nvPr>
        </p:nvGraphicFramePr>
        <p:xfrm>
          <a:off x="1505243" y="906093"/>
          <a:ext cx="2905125" cy="233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2748748" imgH="2208276" progId="Word.Picture.8">
                  <p:embed/>
                </p:oleObj>
              </mc:Choice>
              <mc:Fallback>
                <p:oleObj name="Picture" r:id="rId2" imgW="2748748" imgH="2208276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93" t="4898" r="1662"/>
                      <a:stretch>
                        <a:fillRect/>
                      </a:stretch>
                    </p:blipFill>
                    <p:spPr bwMode="auto">
                      <a:xfrm>
                        <a:off x="1505243" y="906093"/>
                        <a:ext cx="2905125" cy="233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t="7654"/>
          <a:stretch>
            <a:fillRect/>
          </a:stretch>
        </p:blipFill>
        <p:spPr bwMode="auto">
          <a:xfrm>
            <a:off x="4493067" y="1050109"/>
            <a:ext cx="31242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 t="6912"/>
          <a:stretch>
            <a:fillRect/>
          </a:stretch>
        </p:blipFill>
        <p:spPr bwMode="auto">
          <a:xfrm>
            <a:off x="7699966" y="1050109"/>
            <a:ext cx="296227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 t="7143" r="3859"/>
          <a:stretch>
            <a:fillRect/>
          </a:stretch>
        </p:blipFill>
        <p:spPr bwMode="auto">
          <a:xfrm>
            <a:off x="1889914" y="3438008"/>
            <a:ext cx="3816424" cy="282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 cstate="print"/>
          <a:srcRect t="3419"/>
          <a:stretch>
            <a:fillRect/>
          </a:stretch>
        </p:blipFill>
        <p:spPr bwMode="auto">
          <a:xfrm>
            <a:off x="6149251" y="3384033"/>
            <a:ext cx="3888432" cy="29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7292FD5-C4F1-5058-EC5E-227D98242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C4C978-6AD9-5B34-5BFA-990329A8E563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481A96CF-0A71-228E-1FC8-5BAE977339B0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CCT LOGO | CONICET Salta-Jujuy">
            <a:extLst>
              <a:ext uri="{FF2B5EF4-FFF2-40B4-BE49-F238E27FC236}">
                <a16:creationId xmlns:a16="http://schemas.microsoft.com/office/drawing/2014/main" id="{E7AB872E-A837-9CBB-F9F7-147C4A9F1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8049CD33-1808-450F-6149-50F391F9F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53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2479" y="933765"/>
            <a:ext cx="4276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CONTROL DE CALIDAD DE DATOS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64009" y="1799664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400" dirty="0"/>
              <a:t>Tan importante como medir bien es controlar la calidad de los datos medidos.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400" dirty="0"/>
              <a:t>Mediante el control de calidad se evita utilizar datos erróneos en los procesos estadísticos de caracterización.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400" dirty="0"/>
              <a:t>Estos procesos permiten detectar problemas sistemáticos o eventuales. 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0" y="3681538"/>
            <a:ext cx="7478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3200" dirty="0"/>
              <a:t>METODO DE BSRN QC DE ROESCH Y LONG</a:t>
            </a:r>
          </a:p>
        </p:txBody>
      </p:sp>
      <p:sp>
        <p:nvSpPr>
          <p:cNvPr id="11" name="Rectángulo redondeado 10"/>
          <p:cNvSpPr/>
          <p:nvPr/>
        </p:nvSpPr>
        <p:spPr>
          <a:xfrm>
            <a:off x="2184082" y="4399408"/>
            <a:ext cx="3586163" cy="1471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/>
              <a:t>Limites físicamente posibles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/>
              <a:t>Limites extremadamente raros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dirty="0"/>
              <a:t>Comparación entre valores medidos  (</a:t>
            </a:r>
            <a:r>
              <a:rPr lang="es-AR" dirty="0" err="1"/>
              <a:t>Ig</a:t>
            </a:r>
            <a:r>
              <a:rPr lang="es-AR" dirty="0"/>
              <a:t>, </a:t>
            </a:r>
            <a:r>
              <a:rPr lang="es-AR" dirty="0" err="1"/>
              <a:t>Idn</a:t>
            </a:r>
            <a:r>
              <a:rPr lang="es-AR" dirty="0"/>
              <a:t> e Id)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875ED97-42DB-6EE9-BE16-11265211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03122D9-A0A2-D7CF-A48E-798884D5814B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5BCDE11-6A2D-A17E-A03F-401A041CE53F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4" descr="CCT LOGO | CONICET Salta-Jujuy">
            <a:extLst>
              <a:ext uri="{FF2B5EF4-FFF2-40B4-BE49-F238E27FC236}">
                <a16:creationId xmlns:a16="http://schemas.microsoft.com/office/drawing/2014/main" id="{D6E1E16D-87AA-A1F2-60CE-814D14A90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5B49AE73-41F2-667E-199F-0B431100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9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  <p:bldP spid="11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3144" y="965161"/>
            <a:ext cx="8488680" cy="5803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B3C887E-3DAA-EFC1-3BA4-C29FDB4A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22E415C-27CC-9BD0-CB00-A5E3009E2B5B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86EA2C8-6808-E779-7BAF-C6B3544E25F2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CT LOGO | CONICET Salta-Jujuy">
            <a:extLst>
              <a:ext uri="{FF2B5EF4-FFF2-40B4-BE49-F238E27FC236}">
                <a16:creationId xmlns:a16="http://schemas.microsoft.com/office/drawing/2014/main" id="{D8EFE8BE-F4FA-EA45-D02C-261D255A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E1B9153A-9BF2-31AC-750C-D165DAA91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8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1314" y="817455"/>
            <a:ext cx="9121901" cy="6052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3B26B2B-466E-B7F7-4D61-8E677D7A7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21173F0-8E3C-E927-5F29-47926CBB31CA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40C6988A-A4D0-B816-79F0-4E2967952E69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CT LOGO | CONICET Salta-Jujuy">
            <a:extLst>
              <a:ext uri="{FF2B5EF4-FFF2-40B4-BE49-F238E27FC236}">
                <a16:creationId xmlns:a16="http://schemas.microsoft.com/office/drawing/2014/main" id="{495824A2-1FDD-0C13-6382-EF9171B0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D7C086D2-0AED-2A4E-306D-E7189AAB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9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4696" y="979152"/>
            <a:ext cx="7984559" cy="5661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AE210F3-E130-67A2-067E-5F0E689B6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E726B99-59DD-885B-AC99-4A0BB9220AE3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8328293-CBB5-05BA-9EE6-F82D66C44DFD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CT LOGO | CONICET Salta-Jujuy">
            <a:extLst>
              <a:ext uri="{FF2B5EF4-FFF2-40B4-BE49-F238E27FC236}">
                <a16:creationId xmlns:a16="http://schemas.microsoft.com/office/drawing/2014/main" id="{578B1F4C-254A-9FCD-891D-AEF15DF06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527C5E5E-04E8-245A-7F7D-2D14E34B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12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6633" y="851995"/>
            <a:ext cx="8025192" cy="5915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0FB798A-5E43-1140-9677-D85C3202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B641C9-97FC-6B40-E1E4-AD88A846336E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1F28D037-799A-7E72-0460-C30190D41BA5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CT LOGO | CONICET Salta-Jujuy">
            <a:extLst>
              <a:ext uri="{FF2B5EF4-FFF2-40B4-BE49-F238E27FC236}">
                <a16:creationId xmlns:a16="http://schemas.microsoft.com/office/drawing/2014/main" id="{AE6A6152-BB88-ABEC-2FDA-EFC98F7BB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C0C4569D-36CF-DA00-69C3-F02636CA2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7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3057" y="901652"/>
            <a:ext cx="8337600" cy="499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D559436-A155-8135-1176-38E8B9B8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D5F4D78-83FB-C488-02C4-E56DA968A469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E2C287-3409-4BEC-0B55-740868306E50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CT LOGO | CONICET Salta-Jujuy">
            <a:extLst>
              <a:ext uri="{FF2B5EF4-FFF2-40B4-BE49-F238E27FC236}">
                <a16:creationId xmlns:a16="http://schemas.microsoft.com/office/drawing/2014/main" id="{E5541140-6453-96A5-2810-44622DE57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36A826B5-8977-2A99-F491-A5D68115F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9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119E8-55E2-57BB-7A66-C36B22717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3C99DE-CE4E-E3FA-F94C-27A4C6917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89B9DA4-8224-14BD-DD94-98E0E0A6C4E1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9C867C8-CA01-B28B-4091-726540A84EAB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339C1F3E-0EC5-16D7-472D-AE5E063DB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CD501BC8-B22A-80F3-0714-4FE41EF3D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41DEC94-CE18-CAE2-19BD-8EAD357F5CC0}"/>
              </a:ext>
            </a:extLst>
          </p:cNvPr>
          <p:cNvSpPr txBox="1"/>
          <p:nvPr/>
        </p:nvSpPr>
        <p:spPr>
          <a:xfrm>
            <a:off x="0" y="96516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/>
              <a:t>FILTROS DE CALIDAD </a:t>
            </a:r>
            <a:r>
              <a:rPr lang="es-ES" b="1" dirty="0"/>
              <a:t>B</a:t>
            </a:r>
            <a:r>
              <a:rPr lang="es-ES" dirty="0"/>
              <a:t>ASELINE </a:t>
            </a:r>
            <a:r>
              <a:rPr lang="es-ES" b="1" dirty="0"/>
              <a:t>S</a:t>
            </a:r>
            <a:r>
              <a:rPr lang="es-ES" dirty="0"/>
              <a:t>OLAR </a:t>
            </a:r>
            <a:r>
              <a:rPr lang="es-ES" b="1" dirty="0"/>
              <a:t>R</a:t>
            </a:r>
            <a:r>
              <a:rPr lang="es-ES" dirty="0"/>
              <a:t>ADIATION </a:t>
            </a:r>
            <a:r>
              <a:rPr lang="es-ES" b="1" dirty="0"/>
              <a:t>N</a:t>
            </a:r>
            <a:r>
              <a:rPr lang="es-ES" dirty="0"/>
              <a:t>ETWORK (</a:t>
            </a:r>
            <a:r>
              <a:rPr lang="es-ES" b="1" dirty="0"/>
              <a:t>BSRN</a:t>
            </a:r>
            <a:r>
              <a:rPr lang="es-ES" dirty="0"/>
              <a:t>):</a:t>
            </a:r>
            <a:r>
              <a:rPr lang="en-US" sz="1800" b="0" i="0" u="none" strike="noStrike" baseline="0" dirty="0">
                <a:latin typeface="CharisSIL"/>
              </a:rPr>
              <a:t> “Estimating 1-min beam and diffuse irradiance from the global irradiance: A review and an extensive worldwide comparison of latest separation models at </a:t>
            </a:r>
            <a:r>
              <a:rPr lang="es-AR" sz="1800" b="0" i="0" u="none" strike="noStrike" baseline="0" dirty="0">
                <a:latin typeface="CharisSIL"/>
              </a:rPr>
              <a:t>126 </a:t>
            </a:r>
            <a:r>
              <a:rPr lang="es-AR" sz="1800" b="0" i="0" u="none" strike="noStrike" baseline="0" dirty="0" err="1">
                <a:latin typeface="CharisSIL"/>
              </a:rPr>
              <a:t>stations</a:t>
            </a:r>
            <a:r>
              <a:rPr lang="es-AR" sz="1800" b="0" i="0" u="none" strike="noStrike" baseline="0" dirty="0">
                <a:latin typeface="CharisSIL"/>
              </a:rPr>
              <a:t>” </a:t>
            </a:r>
            <a:r>
              <a:rPr lang="es-AR" sz="1800" b="0" i="0" u="none" strike="noStrike" baseline="0" dirty="0" err="1">
                <a:latin typeface="CharisSIL"/>
              </a:rPr>
              <a:t>Dazhi</a:t>
            </a:r>
            <a:r>
              <a:rPr lang="es-AR" sz="1800" b="0" i="0" u="none" strike="noStrike" baseline="0" dirty="0">
                <a:latin typeface="CharisSIL"/>
              </a:rPr>
              <a:t> Yang.</a:t>
            </a:r>
            <a:r>
              <a:rPr lang="en-US" sz="1800" b="0" i="0" u="none" strike="noStrike" baseline="0" dirty="0">
                <a:latin typeface="CharisSIL"/>
              </a:rPr>
              <a:t> Renewable and Sustainable Energy Reviews 159 (2022) 112195</a:t>
            </a:r>
            <a:endParaRPr lang="es-ES" dirty="0"/>
          </a:p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CE9CC7-D19E-F1CE-CBFB-11A0FC19C12C}"/>
              </a:ext>
            </a:extLst>
          </p:cNvPr>
          <p:cNvSpPr txBox="1"/>
          <p:nvPr/>
        </p:nvSpPr>
        <p:spPr>
          <a:xfrm>
            <a:off x="180986" y="1922521"/>
            <a:ext cx="609460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(1) </a:t>
            </a:r>
            <a:r>
              <a:rPr lang="es-AR" dirty="0" err="1"/>
              <a:t>Physically</a:t>
            </a:r>
            <a:r>
              <a:rPr lang="es-AR" dirty="0"/>
              <a:t>-posible </a:t>
            </a:r>
            <a:r>
              <a:rPr lang="es-AR" dirty="0" err="1"/>
              <a:t>limits</a:t>
            </a:r>
            <a:r>
              <a:rPr lang="es-AR" dirty="0"/>
              <a:t> </a:t>
            </a:r>
            <a:r>
              <a:rPr lang="es-AR" dirty="0" err="1"/>
              <a:t>tests</a:t>
            </a:r>
            <a:endParaRPr lang="es-AR" dirty="0"/>
          </a:p>
          <a:p>
            <a:r>
              <a:rPr lang="es-AR" dirty="0"/>
              <a:t> •−4 W/m</a:t>
            </a:r>
            <a:r>
              <a:rPr lang="es-AR" baseline="30000" dirty="0"/>
              <a:t>2   </a:t>
            </a:r>
            <a:r>
              <a:rPr lang="es-AR" dirty="0"/>
              <a:t>≤  </a:t>
            </a:r>
            <a:r>
              <a:rPr lang="es-AR" i="1" dirty="0"/>
              <a:t>GHI</a:t>
            </a:r>
            <a:r>
              <a:rPr lang="es-AR" dirty="0"/>
              <a:t>  ≤  1.5 𝐸</a:t>
            </a:r>
            <a:r>
              <a:rPr lang="es-AR" baseline="-25000" dirty="0"/>
              <a:t>0𝑛 </a:t>
            </a:r>
            <a:r>
              <a:rPr lang="es-AR" dirty="0"/>
              <a:t>(cos </a:t>
            </a:r>
            <a:r>
              <a:rPr lang="es-AR" dirty="0">
                <a:sym typeface="Symbol" panose="05050102010706020507" pitchFamily="18" charset="2"/>
              </a:rPr>
              <a:t>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dirty="0"/>
              <a:t>)</a:t>
            </a:r>
            <a:r>
              <a:rPr lang="es-AR" baseline="30000" dirty="0"/>
              <a:t>1.2</a:t>
            </a:r>
            <a:r>
              <a:rPr lang="es-AR" dirty="0"/>
              <a:t> + 100 W/m</a:t>
            </a:r>
            <a:r>
              <a:rPr lang="es-AR" baseline="30000" dirty="0"/>
              <a:t>2</a:t>
            </a:r>
          </a:p>
          <a:p>
            <a:r>
              <a:rPr lang="es-AR" dirty="0"/>
              <a:t> •−4 W/m</a:t>
            </a:r>
            <a:r>
              <a:rPr lang="es-AR" baseline="30000" dirty="0"/>
              <a:t>2   </a:t>
            </a:r>
            <a:r>
              <a:rPr lang="es-AR" dirty="0"/>
              <a:t>≤  </a:t>
            </a:r>
            <a:r>
              <a:rPr lang="es-AR" i="1" dirty="0"/>
              <a:t>DHI</a:t>
            </a:r>
            <a:r>
              <a:rPr lang="es-AR" dirty="0"/>
              <a:t>  ≤  0.95 𝐸</a:t>
            </a:r>
            <a:r>
              <a:rPr lang="es-AR" baseline="-25000" dirty="0"/>
              <a:t>0𝑛</a:t>
            </a:r>
            <a:r>
              <a:rPr lang="es-AR" dirty="0"/>
              <a:t> (cos </a:t>
            </a:r>
            <a:r>
              <a:rPr lang="es-AR" dirty="0">
                <a:sym typeface="Symbol" panose="05050102010706020507" pitchFamily="18" charset="2"/>
              </a:rPr>
              <a:t>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dirty="0"/>
              <a:t>)</a:t>
            </a:r>
            <a:r>
              <a:rPr lang="es-AR" baseline="30000" dirty="0"/>
              <a:t>1.2</a:t>
            </a:r>
            <a:r>
              <a:rPr lang="es-AR" dirty="0"/>
              <a:t> + 50 W/m</a:t>
            </a:r>
            <a:r>
              <a:rPr lang="es-AR" baseline="30000" dirty="0"/>
              <a:t>2</a:t>
            </a:r>
            <a:endParaRPr lang="es-AR" dirty="0"/>
          </a:p>
          <a:p>
            <a:r>
              <a:rPr lang="es-AR" dirty="0"/>
              <a:t> •−4 W/m</a:t>
            </a:r>
            <a:r>
              <a:rPr lang="es-AR" baseline="30000" dirty="0"/>
              <a:t>2   </a:t>
            </a:r>
            <a:r>
              <a:rPr lang="es-AR" dirty="0"/>
              <a:t>≤  </a:t>
            </a:r>
            <a:r>
              <a:rPr lang="es-AR" i="1" dirty="0"/>
              <a:t>DNI</a:t>
            </a:r>
            <a:r>
              <a:rPr lang="es-AR" dirty="0"/>
              <a:t>  ≤  𝐸</a:t>
            </a:r>
            <a:r>
              <a:rPr lang="es-AR" baseline="-25000" dirty="0"/>
              <a:t>0𝑛</a:t>
            </a:r>
            <a:r>
              <a:rPr lang="es-AR" dirty="0"/>
              <a:t> W/m</a:t>
            </a:r>
            <a:r>
              <a:rPr lang="es-AR" baseline="30000" dirty="0"/>
              <a:t>2</a:t>
            </a:r>
            <a:endParaRPr lang="es-AR" dirty="0"/>
          </a:p>
          <a:p>
            <a:endParaRPr lang="es-AR" dirty="0"/>
          </a:p>
          <a:p>
            <a:r>
              <a:rPr lang="es-AR" dirty="0"/>
              <a:t>(2)</a:t>
            </a:r>
            <a:r>
              <a:rPr lang="es-AR" dirty="0" err="1"/>
              <a:t>Extremely</a:t>
            </a:r>
            <a:r>
              <a:rPr lang="es-AR" dirty="0"/>
              <a:t>-rare </a:t>
            </a:r>
            <a:r>
              <a:rPr lang="es-AR" dirty="0" err="1"/>
              <a:t>limits</a:t>
            </a:r>
            <a:r>
              <a:rPr lang="es-AR" dirty="0"/>
              <a:t> </a:t>
            </a:r>
            <a:r>
              <a:rPr lang="es-AR" dirty="0" err="1"/>
              <a:t>tests</a:t>
            </a:r>
            <a:endParaRPr lang="es-AR" dirty="0"/>
          </a:p>
          <a:p>
            <a:r>
              <a:rPr lang="es-AR" dirty="0"/>
              <a:t> •−2 W/m</a:t>
            </a:r>
            <a:r>
              <a:rPr lang="es-AR" baseline="30000" dirty="0"/>
              <a:t>2</a:t>
            </a:r>
            <a:r>
              <a:rPr lang="es-AR" dirty="0"/>
              <a:t>  ≤ </a:t>
            </a:r>
            <a:r>
              <a:rPr lang="es-AR" i="1" dirty="0"/>
              <a:t>GHI</a:t>
            </a:r>
            <a:r>
              <a:rPr lang="es-AR" dirty="0"/>
              <a:t> ≤  1.2 𝐸</a:t>
            </a:r>
            <a:r>
              <a:rPr lang="es-AR" baseline="-25000" dirty="0"/>
              <a:t>0𝑛</a:t>
            </a:r>
            <a:r>
              <a:rPr lang="es-AR" dirty="0"/>
              <a:t> (cos </a:t>
            </a:r>
            <a:r>
              <a:rPr lang="es-AR" dirty="0">
                <a:sym typeface="Symbol" panose="05050102010706020507" pitchFamily="18" charset="2"/>
              </a:rPr>
              <a:t>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dirty="0"/>
              <a:t>)</a:t>
            </a:r>
            <a:r>
              <a:rPr lang="es-AR" baseline="30000" dirty="0"/>
              <a:t>1.2 </a:t>
            </a:r>
            <a:r>
              <a:rPr lang="es-AR" dirty="0"/>
              <a:t>+ 50 W/m</a:t>
            </a:r>
            <a:r>
              <a:rPr lang="es-AR" baseline="30000" dirty="0"/>
              <a:t>2 </a:t>
            </a:r>
            <a:endParaRPr lang="es-AR" dirty="0"/>
          </a:p>
          <a:p>
            <a:r>
              <a:rPr lang="es-AR" dirty="0"/>
              <a:t> •−2 W/m</a:t>
            </a:r>
            <a:r>
              <a:rPr lang="es-AR" baseline="30000" dirty="0"/>
              <a:t>2</a:t>
            </a:r>
            <a:r>
              <a:rPr lang="es-AR" dirty="0"/>
              <a:t>  ≤ </a:t>
            </a:r>
            <a:r>
              <a:rPr lang="es-AR" i="1" dirty="0"/>
              <a:t>DHI</a:t>
            </a:r>
            <a:r>
              <a:rPr lang="es-AR" dirty="0"/>
              <a:t> ≤  0.75 𝐸</a:t>
            </a:r>
            <a:r>
              <a:rPr lang="es-AR" baseline="-25000" dirty="0"/>
              <a:t>0𝑛</a:t>
            </a:r>
            <a:r>
              <a:rPr lang="es-AR" dirty="0"/>
              <a:t> (cos </a:t>
            </a:r>
            <a:r>
              <a:rPr lang="es-AR" dirty="0">
                <a:sym typeface="Symbol" panose="05050102010706020507" pitchFamily="18" charset="2"/>
              </a:rPr>
              <a:t>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dirty="0"/>
              <a:t>)</a:t>
            </a:r>
            <a:r>
              <a:rPr lang="es-AR" baseline="30000" dirty="0"/>
              <a:t>1.2 </a:t>
            </a:r>
            <a:r>
              <a:rPr lang="es-AR" dirty="0"/>
              <a:t>+ 30 W/m</a:t>
            </a:r>
            <a:r>
              <a:rPr lang="es-AR" baseline="30000" dirty="0"/>
              <a:t>2 </a:t>
            </a:r>
            <a:endParaRPr lang="es-AR" dirty="0"/>
          </a:p>
          <a:p>
            <a:r>
              <a:rPr lang="es-AR" dirty="0"/>
              <a:t> •−2 W/m</a:t>
            </a:r>
            <a:r>
              <a:rPr lang="es-AR" baseline="30000" dirty="0"/>
              <a:t>2  </a:t>
            </a:r>
            <a:r>
              <a:rPr lang="es-AR" dirty="0"/>
              <a:t>≤ </a:t>
            </a:r>
            <a:r>
              <a:rPr lang="es-AR" i="1" dirty="0"/>
              <a:t>DNI</a:t>
            </a:r>
            <a:r>
              <a:rPr lang="es-AR" dirty="0"/>
              <a:t> ≤  0.95 𝐸</a:t>
            </a:r>
            <a:r>
              <a:rPr lang="es-AR" baseline="-25000" dirty="0"/>
              <a:t>0𝑛</a:t>
            </a:r>
            <a:r>
              <a:rPr lang="es-AR" dirty="0"/>
              <a:t> (cos </a:t>
            </a:r>
            <a:r>
              <a:rPr lang="es-AR" dirty="0">
                <a:sym typeface="Symbol" panose="05050102010706020507" pitchFamily="18" charset="2"/>
              </a:rPr>
              <a:t>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dirty="0"/>
              <a:t>)</a:t>
            </a:r>
            <a:r>
              <a:rPr lang="es-AR" baseline="30000" dirty="0"/>
              <a:t>1.2 </a:t>
            </a:r>
            <a:r>
              <a:rPr lang="es-AR" dirty="0"/>
              <a:t>+ 10 W/m</a:t>
            </a:r>
            <a:r>
              <a:rPr lang="es-AR" baseline="30000" dirty="0"/>
              <a:t>2 </a:t>
            </a:r>
            <a:endParaRPr lang="es-AR" dirty="0"/>
          </a:p>
          <a:p>
            <a:endParaRPr lang="es-AR" dirty="0"/>
          </a:p>
          <a:p>
            <a:r>
              <a:rPr lang="es-AR" dirty="0"/>
              <a:t> (3)</a:t>
            </a:r>
            <a:r>
              <a:rPr lang="es-AR" dirty="0" err="1"/>
              <a:t>Closure</a:t>
            </a:r>
            <a:r>
              <a:rPr lang="es-AR" dirty="0"/>
              <a:t> </a:t>
            </a:r>
            <a:r>
              <a:rPr lang="es-AR" dirty="0" err="1"/>
              <a:t>equation</a:t>
            </a:r>
            <a:r>
              <a:rPr lang="es-AR" dirty="0"/>
              <a:t> </a:t>
            </a:r>
            <a:r>
              <a:rPr lang="es-AR" dirty="0" err="1"/>
              <a:t>tests</a:t>
            </a:r>
            <a:endParaRPr lang="es-AR" dirty="0"/>
          </a:p>
          <a:p>
            <a:r>
              <a:rPr lang="es-AR" dirty="0"/>
              <a:t> •</a:t>
            </a:r>
            <a:r>
              <a:rPr lang="es-AR" dirty="0" err="1"/>
              <a:t>abs</a:t>
            </a:r>
            <a:r>
              <a:rPr lang="es-AR" dirty="0"/>
              <a:t>(</a:t>
            </a:r>
            <a:r>
              <a:rPr lang="es-AR" dirty="0" err="1"/>
              <a:t>closr</a:t>
            </a:r>
            <a:r>
              <a:rPr lang="es-AR" dirty="0"/>
              <a:t>) ≤ 8% para </a:t>
            </a:r>
            <a:r>
              <a:rPr lang="es-AR" dirty="0">
                <a:sym typeface="Symbol" panose="05050102010706020507" pitchFamily="18" charset="2"/>
              </a:rPr>
              <a:t>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dirty="0"/>
              <a:t> ≤ 75° y </a:t>
            </a:r>
            <a:r>
              <a:rPr lang="es-AR" i="1" dirty="0"/>
              <a:t>GHI</a:t>
            </a:r>
            <a:r>
              <a:rPr lang="es-AR" dirty="0"/>
              <a:t> &gt; 50 W/m</a:t>
            </a:r>
            <a:r>
              <a:rPr lang="es-AR" baseline="30000" dirty="0"/>
              <a:t>2</a:t>
            </a:r>
          </a:p>
          <a:p>
            <a:r>
              <a:rPr lang="es-AR" baseline="30000" dirty="0"/>
              <a:t> </a:t>
            </a:r>
            <a:endParaRPr lang="es-AR" dirty="0"/>
          </a:p>
          <a:p>
            <a:r>
              <a:rPr lang="es-AR" dirty="0"/>
              <a:t> •</a:t>
            </a:r>
            <a:r>
              <a:rPr lang="es-AR" dirty="0" err="1"/>
              <a:t>abs</a:t>
            </a:r>
            <a:r>
              <a:rPr lang="es-AR" dirty="0"/>
              <a:t>(</a:t>
            </a:r>
            <a:r>
              <a:rPr lang="es-AR" dirty="0" err="1"/>
              <a:t>closr</a:t>
            </a:r>
            <a:r>
              <a:rPr lang="es-AR" dirty="0"/>
              <a:t>) ≤ 15% para 93° &gt; </a:t>
            </a:r>
            <a:r>
              <a:rPr lang="es-AR" dirty="0">
                <a:sym typeface="Symbol" panose="05050102010706020507" pitchFamily="18" charset="2"/>
              </a:rPr>
              <a:t>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dirty="0"/>
              <a:t> &gt; 75◦ y </a:t>
            </a:r>
            <a:r>
              <a:rPr lang="es-AR" i="1" dirty="0"/>
              <a:t>GHI</a:t>
            </a:r>
            <a:r>
              <a:rPr lang="es-AR" dirty="0"/>
              <a:t> &gt; 50 W/m</a:t>
            </a:r>
            <a:r>
              <a:rPr lang="es-AR" baseline="30000" dirty="0"/>
              <a:t>2 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9B05C31-CE0C-6EB2-C480-766089731F1D}"/>
                  </a:ext>
                </a:extLst>
              </p:cNvPr>
              <p:cNvSpPr txBox="1"/>
              <p:nvPr/>
            </p:nvSpPr>
            <p:spPr>
              <a:xfrm>
                <a:off x="6437663" y="2331572"/>
                <a:ext cx="3919984" cy="8897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A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1361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. (1+0.033 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f>
                        <m:fPr>
                          <m:ctrlPr>
                            <a:rPr lang="es-MX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365</m:t>
                          </m:r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MX" b="0" i="1" dirty="0">
                  <a:latin typeface="Cambria Math" panose="02040503050406030204" pitchFamily="18" charset="0"/>
                </a:endParaRPr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69B05C31-CE0C-6EB2-C480-766089731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663" y="2331572"/>
                <a:ext cx="3919984" cy="889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A0CCEC0-74EA-389A-7437-BEE85FBD17EE}"/>
                  </a:ext>
                </a:extLst>
              </p:cNvPr>
              <p:cNvSpPr txBox="1"/>
              <p:nvPr/>
            </p:nvSpPr>
            <p:spPr>
              <a:xfrm>
                <a:off x="6250072" y="3578647"/>
                <a:ext cx="4295165" cy="658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𝑐𝑙𝑜𝑠𝑟</m:t>
                      </m:r>
                      <m:r>
                        <a:rPr lang="es-A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b="0" i="1" dirty="0" smtClean="0">
                              <a:latin typeface="Cambria Math" panose="02040503050406030204" pitchFamily="18" charset="0"/>
                            </a:rPr>
                            <m:t>𝐺𝐻𝐼</m:t>
                          </m:r>
                        </m:num>
                        <m:den>
                          <m:r>
                            <a:rPr lang="es-MX" b="0" i="1" dirty="0" smtClean="0">
                              <a:latin typeface="Cambria Math" panose="02040503050406030204" pitchFamily="18" charset="0"/>
                            </a:rPr>
                            <m:t>𝐷𝑁𝐼</m:t>
                          </m:r>
                          <m:r>
                            <a:rPr lang="es-MX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MX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MX" b="0" i="0" dirty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s-MX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MX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s-MX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MX" b="0" i="1" dirty="0" smtClean="0">
                                  <a:latin typeface="Cambria Math" panose="02040503050406030204" pitchFamily="18" charset="0"/>
                                </a:rPr>
                                <m:t>𝐷𝐻𝐼</m:t>
                              </m:r>
                            </m:e>
                          </m:func>
                        </m:den>
                      </m:f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A0CCEC0-74EA-389A-7437-BEE85FBD1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072" y="3578647"/>
                <a:ext cx="4295165" cy="6580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49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854" y="1277209"/>
            <a:ext cx="4713809" cy="417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0384" y="1390827"/>
            <a:ext cx="5520887" cy="406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4 CuadroTexto"/>
          <p:cNvSpPr txBox="1"/>
          <p:nvPr/>
        </p:nvSpPr>
        <p:spPr>
          <a:xfrm>
            <a:off x="0" y="800876"/>
            <a:ext cx="4639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“</a:t>
            </a:r>
            <a:r>
              <a:rPr lang="es-AR" sz="2400" dirty="0" err="1"/>
              <a:t>Solarímetros</a:t>
            </a:r>
            <a:r>
              <a:rPr lang="es-AR" sz="2400" dirty="0"/>
              <a:t>”:  un poco de historia</a:t>
            </a:r>
          </a:p>
        </p:txBody>
      </p:sp>
      <p:sp>
        <p:nvSpPr>
          <p:cNvPr id="9" name="5 CuadroTexto"/>
          <p:cNvSpPr txBox="1"/>
          <p:nvPr/>
        </p:nvSpPr>
        <p:spPr>
          <a:xfrm>
            <a:off x="2520280" y="5572492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calorimetría</a:t>
            </a:r>
          </a:p>
        </p:txBody>
      </p:sp>
      <p:sp>
        <p:nvSpPr>
          <p:cNvPr id="10" name="6 CuadroTexto"/>
          <p:cNvSpPr txBox="1"/>
          <p:nvPr/>
        </p:nvSpPr>
        <p:spPr>
          <a:xfrm>
            <a:off x="6412086" y="5583609"/>
            <a:ext cx="36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Potencia eléctrica vs irradiancia solar</a:t>
            </a:r>
          </a:p>
        </p:txBody>
      </p:sp>
      <p:sp>
        <p:nvSpPr>
          <p:cNvPr id="11" name="7 CuadroTexto"/>
          <p:cNvSpPr txBox="1"/>
          <p:nvPr/>
        </p:nvSpPr>
        <p:spPr>
          <a:xfrm>
            <a:off x="7730033" y="10617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1893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572E85-23C7-6E16-2A6E-D133F725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42000D4-57EE-7207-8303-3AC531048496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475DE4D-4963-92FD-7925-12E42AD3742E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CCT LOGO | CONICET Salta-Jujuy">
            <a:extLst>
              <a:ext uri="{FF2B5EF4-FFF2-40B4-BE49-F238E27FC236}">
                <a16:creationId xmlns:a16="http://schemas.microsoft.com/office/drawing/2014/main" id="{0A2997F0-A45C-0C6C-96F4-6E85E4B0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009701AD-CFE1-1BD6-84A7-46566B968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41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C7D8-CC97-70CC-8D01-05DF406FF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93861A-C35A-A4E7-2C24-C07D8219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0BF8072-5B19-64FB-BE58-E32D5936FE88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24895D1-3894-A810-5471-88E7C6D6822D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E33CCC25-25B2-CAD2-C3D5-20523BE2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77BAD831-97EF-CAC8-2E82-32918D16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49058EF-5735-3C26-D1AC-589F66EDEB91}"/>
              </a:ext>
            </a:extLst>
          </p:cNvPr>
          <p:cNvSpPr txBox="1"/>
          <p:nvPr/>
        </p:nvSpPr>
        <p:spPr>
          <a:xfrm>
            <a:off x="0" y="92200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/>
              <a:t>FILTROS DE CALIDAD </a:t>
            </a:r>
            <a:r>
              <a:rPr lang="es-ES" b="1" dirty="0"/>
              <a:t>B</a:t>
            </a:r>
            <a:r>
              <a:rPr lang="es-ES" dirty="0"/>
              <a:t>ASELINE </a:t>
            </a:r>
            <a:r>
              <a:rPr lang="es-ES" b="1" dirty="0"/>
              <a:t>S</a:t>
            </a:r>
            <a:r>
              <a:rPr lang="es-ES" dirty="0"/>
              <a:t>OLAR </a:t>
            </a:r>
            <a:r>
              <a:rPr lang="es-ES" b="1" dirty="0"/>
              <a:t>R</a:t>
            </a:r>
            <a:r>
              <a:rPr lang="es-ES" dirty="0"/>
              <a:t>ADIATION </a:t>
            </a:r>
            <a:r>
              <a:rPr lang="es-ES" b="1" dirty="0"/>
              <a:t>N</a:t>
            </a:r>
            <a:r>
              <a:rPr lang="es-ES" dirty="0"/>
              <a:t>ETWORK (</a:t>
            </a:r>
            <a:r>
              <a:rPr lang="es-ES" b="1" dirty="0"/>
              <a:t>BSRN</a:t>
            </a:r>
            <a:r>
              <a:rPr lang="es-ES" dirty="0"/>
              <a:t>):</a:t>
            </a:r>
          </a:p>
          <a:p>
            <a:endParaRPr lang="es-AR" dirty="0"/>
          </a:p>
        </p:txBody>
      </p:sp>
      <p:pic>
        <p:nvPicPr>
          <p:cNvPr id="12" name="Imagen 11" descr="Mapa&#10;&#10;Descripción generada automáticamente con confianza media">
            <a:extLst>
              <a:ext uri="{FF2B5EF4-FFF2-40B4-BE49-F238E27FC236}">
                <a16:creationId xmlns:a16="http://schemas.microsoft.com/office/drawing/2014/main" id="{F3C2809D-0C2B-A791-64CF-0B2D7A8C6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67" y="1245169"/>
            <a:ext cx="8719340" cy="53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B6FF-5889-E7C2-5B86-01CEAFEA0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1F4C186-467B-02BC-9B04-42BE70ED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C1C194-7435-DD43-2487-4253CE09D36E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D8E5822-8A06-279D-37DD-D6DC826CBF0A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E86BDF09-FBBA-FB91-A07A-5753E29A9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F15A9B8B-0FD4-315F-2FAD-91BEFDD5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8FE4509-31BF-133D-2254-808F1B52CFD1}"/>
              </a:ext>
            </a:extLst>
          </p:cNvPr>
          <p:cNvSpPr txBox="1"/>
          <p:nvPr/>
        </p:nvSpPr>
        <p:spPr>
          <a:xfrm>
            <a:off x="-72969" y="1183910"/>
            <a:ext cx="6577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FILTROS DE CALIDAD </a:t>
            </a:r>
            <a:r>
              <a:rPr lang="es-ES" b="1" dirty="0"/>
              <a:t>B</a:t>
            </a:r>
            <a:r>
              <a:rPr lang="es-ES" dirty="0"/>
              <a:t>ASELINE </a:t>
            </a:r>
            <a:r>
              <a:rPr lang="es-ES" b="1" dirty="0"/>
              <a:t>S</a:t>
            </a:r>
            <a:r>
              <a:rPr lang="es-ES" dirty="0"/>
              <a:t>OLAR </a:t>
            </a:r>
            <a:r>
              <a:rPr lang="es-ES" b="1" dirty="0"/>
              <a:t>R</a:t>
            </a:r>
            <a:r>
              <a:rPr lang="es-ES" dirty="0"/>
              <a:t>ADIATION </a:t>
            </a:r>
            <a:r>
              <a:rPr lang="es-ES" b="1" dirty="0"/>
              <a:t>N</a:t>
            </a:r>
            <a:r>
              <a:rPr lang="es-ES" dirty="0"/>
              <a:t>ETWORK (</a:t>
            </a:r>
            <a:r>
              <a:rPr lang="es-ES" b="1" dirty="0"/>
              <a:t>BSRN</a:t>
            </a:r>
            <a:r>
              <a:rPr lang="es-ES" dirty="0"/>
              <a:t>)</a:t>
            </a:r>
          </a:p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CE890F-BBA8-D69A-7A41-565B4034A3C3}"/>
              </a:ext>
            </a:extLst>
          </p:cNvPr>
          <p:cNvSpPr txBox="1"/>
          <p:nvPr/>
        </p:nvSpPr>
        <p:spPr>
          <a:xfrm>
            <a:off x="256562" y="2228671"/>
            <a:ext cx="67398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800" b="0" i="0" u="none" strike="noStrike" baseline="0" dirty="0">
                <a:latin typeface="CharisSIL"/>
              </a:rPr>
              <a:t>(4)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1800" b="0" u="none" strike="noStrike" baseline="0" dirty="0">
                <a:latin typeface="CharisSIL"/>
              </a:rPr>
              <a:t>-</a:t>
            </a:r>
            <a:r>
              <a:rPr lang="es-AR" sz="1800" b="0" i="0" u="none" strike="noStrike" baseline="0" dirty="0" err="1">
                <a:latin typeface="CharisSIL"/>
              </a:rPr>
              <a:t>index</a:t>
            </a:r>
            <a:r>
              <a:rPr lang="es-AR" sz="1800" b="0" i="0" u="none" strike="noStrike" baseline="0" dirty="0">
                <a:latin typeface="CharisSIL"/>
              </a:rPr>
              <a:t> </a:t>
            </a:r>
            <a:r>
              <a:rPr lang="es-AR" sz="1800" b="0" i="0" u="none" strike="noStrike" baseline="0" dirty="0" err="1">
                <a:latin typeface="CharisSIL"/>
              </a:rPr>
              <a:t>tests</a:t>
            </a:r>
            <a:endParaRPr lang="es-AR" sz="1800" b="0" i="0" u="none" strike="noStrike" baseline="0" dirty="0">
              <a:latin typeface="CharisSIL"/>
            </a:endParaRPr>
          </a:p>
          <a:p>
            <a:pPr algn="l"/>
            <a:r>
              <a:rPr lang="es-AR" sz="1800" b="0" i="0" u="none" strike="noStrike" baseline="0" dirty="0">
                <a:latin typeface="u-charis-symbol"/>
              </a:rPr>
              <a:t>•  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𝑛  </a:t>
            </a:r>
            <a:r>
              <a:rPr lang="es-AR" sz="1800" b="0" u="none" strike="noStrike" baseline="0" dirty="0">
                <a:latin typeface="STIXMath-Italic"/>
              </a:rPr>
              <a:t>&lt; 𝑘</a:t>
            </a:r>
            <a:r>
              <a:rPr lang="es-AR" sz="800" b="0" u="none" strike="noStrike" baseline="0" dirty="0">
                <a:latin typeface="STIXMath-Italic"/>
              </a:rPr>
              <a:t>𝑡       		</a:t>
            </a:r>
            <a:r>
              <a:rPr lang="es-AR" sz="1800" b="0" u="none" strike="noStrike" baseline="0" dirty="0">
                <a:latin typeface="CharisSIL"/>
              </a:rPr>
              <a:t>para </a:t>
            </a:r>
            <a:r>
              <a:rPr lang="es-AR" dirty="0">
                <a:latin typeface="CharisSIL"/>
              </a:rPr>
              <a:t>G</a:t>
            </a:r>
            <a:r>
              <a:rPr lang="es-AR" sz="1800" b="0" u="none" strike="noStrike" baseline="0" dirty="0">
                <a:latin typeface="STIXMath-Italic"/>
              </a:rPr>
              <a:t>HI</a:t>
            </a:r>
            <a:r>
              <a:rPr lang="es-AR" sz="800" b="0" u="none" strike="noStrike" baseline="0" dirty="0">
                <a:latin typeface="STIXMath-Italic"/>
              </a:rPr>
              <a:t>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50 </a:t>
            </a:r>
            <a:r>
              <a:rPr lang="es-AR" dirty="0"/>
              <a:t>W/m</a:t>
            </a:r>
            <a:r>
              <a:rPr lang="es-AR" baseline="30000" dirty="0"/>
              <a:t>2 </a:t>
            </a:r>
            <a:r>
              <a:rPr lang="es-AR" sz="1800" b="0" u="none" strike="noStrike" baseline="0" dirty="0">
                <a:latin typeface="CharisSIL"/>
              </a:rPr>
              <a:t>,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𝑡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0, y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𝑛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0</a:t>
            </a:r>
          </a:p>
          <a:p>
            <a:pPr algn="l"/>
            <a:r>
              <a:rPr lang="es-AR" sz="1800" b="0" u="none" strike="noStrike" baseline="0" dirty="0">
                <a:latin typeface="u-charis-symbol"/>
              </a:rPr>
              <a:t>•  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𝑛 </a:t>
            </a:r>
            <a:r>
              <a:rPr lang="es-AR" sz="1800" b="0" u="none" strike="noStrike" baseline="0" dirty="0">
                <a:latin typeface="STIXMath-Italic"/>
              </a:rPr>
              <a:t>&lt; </a:t>
            </a:r>
            <a:r>
              <a:rPr lang="es-AR" sz="1800" b="0" u="none" strike="noStrike" baseline="0" dirty="0">
                <a:latin typeface="STIXMath-Regular"/>
              </a:rPr>
              <a:t>(</a:t>
            </a:r>
            <a:r>
              <a:rPr lang="es-AR" sz="1800" b="0" u="none" strike="noStrike" baseline="0" dirty="0">
                <a:latin typeface="CharisSIL"/>
              </a:rPr>
              <a:t>1100 </a:t>
            </a:r>
            <a:r>
              <a:rPr lang="es-AR" sz="1800" b="0" u="none" strike="noStrike" baseline="0" dirty="0">
                <a:latin typeface="STIXMath-Regular"/>
              </a:rPr>
              <a:t>+ </a:t>
            </a:r>
            <a:r>
              <a:rPr lang="es-AR" sz="1800" b="0" u="none" strike="noStrike" baseline="0" dirty="0">
                <a:latin typeface="CharisSIL"/>
              </a:rPr>
              <a:t>0</a:t>
            </a:r>
            <a:r>
              <a:rPr lang="es-AR" sz="1800" b="0" u="none" strike="noStrike" baseline="0" dirty="0">
                <a:latin typeface="STIXMath-Italic"/>
              </a:rPr>
              <a:t>.</a:t>
            </a:r>
            <a:r>
              <a:rPr lang="es-AR" sz="1800" b="0" u="none" strike="noStrike" baseline="0" dirty="0">
                <a:latin typeface="CharisSIL"/>
              </a:rPr>
              <a:t>03 </a:t>
            </a:r>
            <a:r>
              <a:rPr lang="es-AR" sz="1800" b="0" u="none" strike="noStrike" baseline="0" dirty="0">
                <a:latin typeface="STIXMath-Regular"/>
              </a:rPr>
              <a:t>× </a:t>
            </a:r>
            <a:r>
              <a:rPr lang="es-AR" sz="1800" b="0" u="none" strike="noStrike" baseline="0" dirty="0">
                <a:latin typeface="STIXMath-Italic"/>
              </a:rPr>
              <a:t>ℎ</a:t>
            </a:r>
            <a:r>
              <a:rPr lang="es-AR" sz="1800" b="0" u="none" strike="noStrike" baseline="0" dirty="0">
                <a:latin typeface="STIXMath-Regular"/>
              </a:rPr>
              <a:t>)∕</a:t>
            </a:r>
            <a:r>
              <a:rPr lang="es-AR" sz="1800" b="0" u="none" strike="noStrike" baseline="0" dirty="0">
                <a:latin typeface="STIXMath-Italic"/>
              </a:rPr>
              <a:t>𝐸</a:t>
            </a:r>
            <a:r>
              <a:rPr lang="es-AR" sz="800" b="0" u="none" strike="noStrike" baseline="0" dirty="0">
                <a:latin typeface="CharisSIL"/>
              </a:rPr>
              <a:t>0</a:t>
            </a:r>
            <a:r>
              <a:rPr lang="es-AR" sz="800" b="0" u="none" strike="noStrike" baseline="0" dirty="0">
                <a:latin typeface="STIXMath-Italic"/>
              </a:rPr>
              <a:t>𝑛	 </a:t>
            </a:r>
            <a:r>
              <a:rPr lang="es-AR" sz="1800" b="0" u="none" strike="noStrike" baseline="0" dirty="0">
                <a:latin typeface="CharisSIL"/>
              </a:rPr>
              <a:t>para </a:t>
            </a:r>
            <a:r>
              <a:rPr lang="es-AR" dirty="0">
                <a:latin typeface="CharisSIL"/>
              </a:rPr>
              <a:t>G</a:t>
            </a:r>
            <a:r>
              <a:rPr lang="es-AR" sz="1800" b="0" u="none" strike="noStrike" baseline="0" dirty="0">
                <a:latin typeface="STIXMath-Italic"/>
              </a:rPr>
              <a:t>HI</a:t>
            </a:r>
            <a:r>
              <a:rPr lang="es-AR" sz="800" b="0" u="none" strike="noStrike" baseline="0" dirty="0">
                <a:latin typeface="STIXMath-Italic"/>
              </a:rPr>
              <a:t>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50 </a:t>
            </a:r>
            <a:r>
              <a:rPr lang="es-AR" dirty="0"/>
              <a:t>W/m</a:t>
            </a:r>
            <a:r>
              <a:rPr lang="es-AR" baseline="30000" dirty="0"/>
              <a:t>2</a:t>
            </a:r>
            <a:r>
              <a:rPr lang="es-AR" sz="1800" b="0" u="none" strike="noStrike" baseline="0" dirty="0">
                <a:latin typeface="CharisSIL"/>
              </a:rPr>
              <a:t> y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𝑛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0</a:t>
            </a:r>
          </a:p>
          <a:p>
            <a:pPr algn="l"/>
            <a:r>
              <a:rPr lang="es-AR" sz="1800" b="0" u="none" strike="noStrike" baseline="0" dirty="0">
                <a:latin typeface="u-charis-symbol"/>
              </a:rPr>
              <a:t>•  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𝑡 </a:t>
            </a:r>
            <a:r>
              <a:rPr lang="es-AR" sz="1800" b="0" u="none" strike="noStrike" baseline="0" dirty="0">
                <a:latin typeface="STIXMath-Italic"/>
              </a:rPr>
              <a:t>&lt; </a:t>
            </a:r>
            <a:r>
              <a:rPr lang="es-AR" sz="1800" b="0" u="none" strike="noStrike" baseline="0" dirty="0">
                <a:latin typeface="CharisSIL"/>
              </a:rPr>
              <a:t>1</a:t>
            </a:r>
            <a:r>
              <a:rPr lang="es-AR" sz="1800" b="0" u="none" strike="noStrike" baseline="0" dirty="0">
                <a:latin typeface="STIXMath-Italic"/>
              </a:rPr>
              <a:t>.</a:t>
            </a:r>
            <a:r>
              <a:rPr lang="es-AR" sz="1800" b="0" u="none" strike="noStrike" baseline="0" dirty="0">
                <a:latin typeface="CharisSIL"/>
              </a:rPr>
              <a:t>35 		 para </a:t>
            </a:r>
            <a:r>
              <a:rPr lang="es-AR" dirty="0">
                <a:latin typeface="CharisSIL"/>
              </a:rPr>
              <a:t>G</a:t>
            </a:r>
            <a:r>
              <a:rPr lang="es-AR" sz="1800" b="0" u="none" strike="noStrike" baseline="0" dirty="0">
                <a:latin typeface="STIXMath-Italic"/>
              </a:rPr>
              <a:t>HI</a:t>
            </a:r>
            <a:r>
              <a:rPr lang="es-AR" sz="800" b="0" u="none" strike="noStrike" baseline="0" dirty="0">
                <a:latin typeface="STIXMath-Italic"/>
              </a:rPr>
              <a:t>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50 </a:t>
            </a:r>
            <a:r>
              <a:rPr lang="es-AR" dirty="0"/>
              <a:t>W/m</a:t>
            </a:r>
            <a:r>
              <a:rPr lang="es-AR" baseline="30000" dirty="0"/>
              <a:t>2</a:t>
            </a:r>
            <a:r>
              <a:rPr lang="es-AR" sz="1800" b="0" u="none" strike="noStrike" baseline="0" dirty="0">
                <a:latin typeface="CharisSIL"/>
              </a:rPr>
              <a:t> y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𝑡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AR" sz="1800" b="0" u="none" strike="noStrike" baseline="0" dirty="0">
              <a:latin typeface="CharisSIL"/>
            </a:endParaRPr>
          </a:p>
          <a:p>
            <a:pPr algn="l"/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F4CD6A-D088-6713-333C-EEB5853A6F6A}"/>
              </a:ext>
            </a:extLst>
          </p:cNvPr>
          <p:cNvSpPr txBox="1"/>
          <p:nvPr/>
        </p:nvSpPr>
        <p:spPr>
          <a:xfrm>
            <a:off x="256562" y="3422045"/>
            <a:ext cx="78136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𝑑 </a:t>
            </a:r>
            <a:r>
              <a:rPr lang="es-AR" sz="1800" b="0" u="none" strike="noStrike" baseline="0" dirty="0">
                <a:latin typeface="STIXMath-Italic"/>
              </a:rPr>
              <a:t>&lt; </a:t>
            </a:r>
            <a:r>
              <a:rPr lang="es-AR" sz="1800" b="0" u="none" strike="noStrike" baseline="0" dirty="0">
                <a:latin typeface="CharisSIL"/>
              </a:rPr>
              <a:t>1</a:t>
            </a:r>
            <a:r>
              <a:rPr lang="es-AR" sz="1800" b="0" u="none" strike="noStrike" baseline="0" dirty="0">
                <a:latin typeface="STIXMath-Italic"/>
              </a:rPr>
              <a:t>.</a:t>
            </a:r>
            <a:r>
              <a:rPr lang="es-AR" sz="1800" b="0" u="none" strike="noStrike" baseline="0" dirty="0">
                <a:latin typeface="CharisSIL"/>
              </a:rPr>
              <a:t>05 		 para </a:t>
            </a:r>
            <a:r>
              <a:rPr lang="es-AR" dirty="0">
                <a:sym typeface="Symbol" panose="05050102010706020507" pitchFamily="18" charset="2"/>
              </a:rPr>
              <a:t>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sz="1800" b="0" u="none" strike="noStrike" baseline="0" dirty="0">
                <a:latin typeface="STIXMath-Italic"/>
              </a:rPr>
              <a:t> &lt; </a:t>
            </a:r>
            <a:r>
              <a:rPr lang="es-AR" sz="1800" b="0" u="none" strike="noStrike" baseline="0" dirty="0">
                <a:latin typeface="CharisSIL"/>
              </a:rPr>
              <a:t>75° y </a:t>
            </a:r>
            <a:r>
              <a:rPr lang="es-AR" dirty="0">
                <a:latin typeface="CharisSIL"/>
              </a:rPr>
              <a:t>G</a:t>
            </a:r>
            <a:r>
              <a:rPr lang="es-AR" sz="1800" b="0" u="none" strike="noStrike" baseline="0" dirty="0">
                <a:latin typeface="STIXMath-Italic"/>
              </a:rPr>
              <a:t>HI</a:t>
            </a:r>
            <a:r>
              <a:rPr lang="es-AR" sz="800" b="0" u="none" strike="noStrike" baseline="0" dirty="0">
                <a:latin typeface="STIXMath-Italic"/>
              </a:rPr>
              <a:t>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50 </a:t>
            </a:r>
            <a:r>
              <a:rPr lang="es-AR" dirty="0"/>
              <a:t>W/m</a:t>
            </a:r>
            <a:r>
              <a:rPr lang="es-AR" baseline="30000" dirty="0"/>
              <a:t>2 </a:t>
            </a:r>
            <a:endParaRPr lang="es-AR" sz="1800" b="0" u="none" strike="noStrike" baseline="0" dirty="0">
              <a:latin typeface="CharisSIL"/>
            </a:endParaRPr>
          </a:p>
          <a:p>
            <a:pPr algn="l"/>
            <a:r>
              <a:rPr lang="es-AR" sz="1800" b="0" u="none" strike="noStrike" baseline="0" dirty="0">
                <a:latin typeface="u-charis-symbol"/>
              </a:rPr>
              <a:t>•  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𝑑 </a:t>
            </a:r>
            <a:r>
              <a:rPr lang="es-AR" sz="1800" b="0" u="none" strike="noStrike" baseline="0" dirty="0">
                <a:latin typeface="STIXMath-Italic"/>
              </a:rPr>
              <a:t>&lt; </a:t>
            </a:r>
            <a:r>
              <a:rPr lang="es-AR" sz="1800" b="0" u="none" strike="noStrike" baseline="0" dirty="0">
                <a:latin typeface="CharisSIL"/>
              </a:rPr>
              <a:t>1</a:t>
            </a:r>
            <a:r>
              <a:rPr lang="es-AR" sz="1800" b="0" u="none" strike="noStrike" baseline="0" dirty="0">
                <a:latin typeface="STIXMath-Italic"/>
              </a:rPr>
              <a:t>.</a:t>
            </a:r>
            <a:r>
              <a:rPr lang="es-AR" sz="1800" b="0" u="none" strike="noStrike" baseline="0" dirty="0">
                <a:latin typeface="CharisSIL"/>
              </a:rPr>
              <a:t>10 		 para </a:t>
            </a:r>
            <a:r>
              <a:rPr lang="es-AR" dirty="0">
                <a:sym typeface="Symbol" panose="05050102010706020507" pitchFamily="18" charset="2"/>
              </a:rPr>
              <a:t>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sz="1800" b="0" u="none" strike="noStrike" baseline="0" dirty="0">
                <a:latin typeface="STIXMath-Italic"/>
              </a:rPr>
              <a:t> </a:t>
            </a:r>
            <a:r>
              <a:rPr lang="es-AR" sz="1800" b="0" u="none" strike="noStrike" baseline="0" dirty="0">
                <a:latin typeface="STIXMathCalligraphy-Regular"/>
              </a:rPr>
              <a:t>≥ </a:t>
            </a:r>
            <a:r>
              <a:rPr lang="es-AR" sz="1800" b="0" u="none" strike="noStrike" baseline="0" dirty="0">
                <a:latin typeface="CharisSIL"/>
              </a:rPr>
              <a:t>75° y </a:t>
            </a:r>
            <a:r>
              <a:rPr lang="es-AR" dirty="0">
                <a:latin typeface="CharisSIL"/>
              </a:rPr>
              <a:t>G</a:t>
            </a:r>
            <a:r>
              <a:rPr lang="es-AR" sz="1800" b="0" u="none" strike="noStrike" baseline="0" dirty="0">
                <a:latin typeface="STIXMath-Italic"/>
              </a:rPr>
              <a:t>HI</a:t>
            </a:r>
            <a:r>
              <a:rPr lang="es-AR" sz="800" b="0" u="none" strike="noStrike" baseline="0" dirty="0">
                <a:latin typeface="STIXMath-Italic"/>
              </a:rPr>
              <a:t>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50 </a:t>
            </a:r>
            <a:r>
              <a:rPr lang="es-AR" dirty="0"/>
              <a:t>W/m</a:t>
            </a:r>
            <a:r>
              <a:rPr lang="es-AR" baseline="30000" dirty="0"/>
              <a:t>2 </a:t>
            </a:r>
            <a:endParaRPr lang="es-AR" sz="1800" b="0" u="none" strike="noStrike" baseline="0" dirty="0">
              <a:latin typeface="CharisSIL"/>
            </a:endParaRPr>
          </a:p>
          <a:p>
            <a:pPr algn="l"/>
            <a:r>
              <a:rPr lang="es-AR" sz="1800" b="0" u="none" strike="noStrike" baseline="0" dirty="0">
                <a:latin typeface="u-charis-symbol"/>
              </a:rPr>
              <a:t>•  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𝑑 </a:t>
            </a:r>
            <a:r>
              <a:rPr lang="es-AR" sz="1800" b="0" u="none" strike="noStrike" baseline="0" dirty="0">
                <a:latin typeface="STIXMath-Italic"/>
              </a:rPr>
              <a:t>&lt; </a:t>
            </a:r>
            <a:r>
              <a:rPr lang="es-AR" sz="1800" b="0" u="none" strike="noStrike" baseline="0" dirty="0">
                <a:latin typeface="CharisSIL"/>
              </a:rPr>
              <a:t>0</a:t>
            </a:r>
            <a:r>
              <a:rPr lang="es-AR" sz="1800" b="0" u="none" strike="noStrike" baseline="0" dirty="0">
                <a:latin typeface="STIXMath-Italic"/>
              </a:rPr>
              <a:t>.</a:t>
            </a:r>
            <a:r>
              <a:rPr lang="es-AR" sz="1800" b="0" u="none" strike="noStrike" baseline="0" dirty="0">
                <a:latin typeface="CharisSIL"/>
              </a:rPr>
              <a:t>96 		 para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𝑡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0</a:t>
            </a:r>
            <a:r>
              <a:rPr lang="es-AR" sz="1800" b="0" u="none" strike="noStrike" baseline="0" dirty="0">
                <a:latin typeface="STIXMath-Italic"/>
              </a:rPr>
              <a:t>.</a:t>
            </a:r>
            <a:r>
              <a:rPr lang="es-AR" sz="1800" b="0" u="none" strike="noStrike" baseline="0" dirty="0">
                <a:latin typeface="CharisSIL"/>
              </a:rPr>
              <a:t>6, </a:t>
            </a:r>
            <a:r>
              <a:rPr lang="es-AR" dirty="0">
                <a:sym typeface="Symbol" panose="05050102010706020507" pitchFamily="18" charset="2"/>
              </a:rPr>
              <a:t></a:t>
            </a:r>
            <a:r>
              <a:rPr lang="es-AR" baseline="-25000" dirty="0">
                <a:sym typeface="Symbol" panose="05050102010706020507" pitchFamily="18" charset="2"/>
              </a:rPr>
              <a:t>z</a:t>
            </a:r>
            <a:r>
              <a:rPr lang="es-AR" sz="1800" b="0" u="none" strike="noStrike" baseline="0" dirty="0">
                <a:latin typeface="STIXMath-Italic"/>
              </a:rPr>
              <a:t> &lt; </a:t>
            </a:r>
            <a:r>
              <a:rPr lang="es-AR" sz="1800" b="0" u="none" strike="noStrike" baseline="0" dirty="0">
                <a:latin typeface="CharisSIL"/>
              </a:rPr>
              <a:t>85°, </a:t>
            </a:r>
            <a:r>
              <a:rPr lang="es-AR" dirty="0">
                <a:latin typeface="CharisSIL"/>
              </a:rPr>
              <a:t>G</a:t>
            </a:r>
            <a:r>
              <a:rPr lang="es-AR" sz="1800" b="0" u="none" strike="noStrike" baseline="0" dirty="0">
                <a:latin typeface="STIXMath-Italic"/>
              </a:rPr>
              <a:t>HI</a:t>
            </a:r>
            <a:r>
              <a:rPr lang="es-AR" sz="800" b="0" u="none" strike="noStrike" baseline="0" dirty="0">
                <a:latin typeface="STIXMath-Italic"/>
              </a:rPr>
              <a:t>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150 </a:t>
            </a:r>
            <a:r>
              <a:rPr lang="es-AR" dirty="0"/>
              <a:t>W/m</a:t>
            </a:r>
            <a:r>
              <a:rPr lang="es-AR" baseline="30000" dirty="0"/>
              <a:t>2 </a:t>
            </a:r>
            <a:r>
              <a:rPr lang="es-AR" sz="1800" b="0" u="none" strike="noStrike" baseline="0" dirty="0">
                <a:latin typeface="CharisSIL"/>
              </a:rPr>
              <a:t>, y </a:t>
            </a:r>
            <a:r>
              <a:rPr lang="es-AR" sz="1800" b="0" u="none" strike="noStrike" baseline="0" dirty="0">
                <a:latin typeface="STIXMath-Italic"/>
              </a:rPr>
              <a:t>𝑘</a:t>
            </a:r>
            <a:r>
              <a:rPr lang="es-AR" sz="800" b="0" u="none" strike="noStrike" baseline="0" dirty="0">
                <a:latin typeface="STIXMath-Italic"/>
              </a:rPr>
              <a:t>𝑑 </a:t>
            </a:r>
            <a:r>
              <a:rPr lang="es-AR" sz="1800" b="0" u="none" strike="noStrike" baseline="0" dirty="0">
                <a:latin typeface="STIXMath-Italic"/>
              </a:rPr>
              <a:t>&gt; </a:t>
            </a:r>
            <a:r>
              <a:rPr lang="es-AR" sz="1800" b="0" u="none" strike="noStrike" baseline="0" dirty="0">
                <a:latin typeface="CharisSIL"/>
              </a:rPr>
              <a:t>0</a:t>
            </a:r>
            <a:endParaRPr lang="es-A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4274689-7706-6B60-BB4C-5255CC368472}"/>
                  </a:ext>
                </a:extLst>
              </p:cNvPr>
              <p:cNvSpPr txBox="1"/>
              <p:nvPr/>
            </p:nvSpPr>
            <p:spPr>
              <a:xfrm>
                <a:off x="7728777" y="2356816"/>
                <a:ext cx="1100173" cy="595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s-A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sz="1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600" b="0" i="1" dirty="0" smtClean="0">
                              <a:latin typeface="Cambria Math" panose="02040503050406030204" pitchFamily="18" charset="0"/>
                            </a:rPr>
                            <m:t>𝐷𝑁𝐼</m:t>
                          </m:r>
                        </m:num>
                        <m:den>
                          <m:sSub>
                            <m:sSubPr>
                              <m:ctrlPr>
                                <a:rPr lang="es-A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6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MX" sz="1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MX" sz="1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4274689-7706-6B60-BB4C-5255CC368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77" y="2356816"/>
                <a:ext cx="1100173" cy="595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34998B8-0D71-DC92-2DF3-6362C864B099}"/>
                  </a:ext>
                </a:extLst>
              </p:cNvPr>
              <p:cNvSpPr txBox="1"/>
              <p:nvPr/>
            </p:nvSpPr>
            <p:spPr>
              <a:xfrm>
                <a:off x="9135611" y="2356816"/>
                <a:ext cx="1594539" cy="596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A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sz="1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600" b="0" i="1" dirty="0" smtClean="0">
                              <a:latin typeface="Cambria Math" panose="02040503050406030204" pitchFamily="18" charset="0"/>
                            </a:rPr>
                            <m:t>𝐺𝐻𝐼</m:t>
                          </m:r>
                        </m:num>
                        <m:den>
                          <m:sSub>
                            <m:sSubPr>
                              <m:ctrlPr>
                                <a:rPr lang="es-A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MX" sz="16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MX" sz="16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s-MX" sz="1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MX" sz="16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s-MX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MX" sz="1600" b="0" i="0" dirty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s-MX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MX" sz="16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s-MX" sz="1600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34998B8-0D71-DC92-2DF3-6362C864B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611" y="2356816"/>
                <a:ext cx="1594539" cy="5967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F70E292-0572-8392-A8AF-0666D9A488DE}"/>
                  </a:ext>
                </a:extLst>
              </p:cNvPr>
              <p:cNvSpPr txBox="1"/>
              <p:nvPr/>
            </p:nvSpPr>
            <p:spPr>
              <a:xfrm>
                <a:off x="7728777" y="3806740"/>
                <a:ext cx="1099147" cy="553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MX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s-A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AR" sz="1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MX" sz="1600" b="0" i="1" dirty="0" smtClean="0">
                              <a:latin typeface="Cambria Math" panose="02040503050406030204" pitchFamily="18" charset="0"/>
                            </a:rPr>
                            <m:t>𝐷𝐻𝐼</m:t>
                          </m:r>
                        </m:num>
                        <m:den>
                          <m:r>
                            <a:rPr lang="es-MX" sz="160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s-MX" sz="1600" b="0" i="1" dirty="0" smtClean="0">
                              <a:latin typeface="Cambria Math" panose="02040503050406030204" pitchFamily="18" charset="0"/>
                            </a:rPr>
                            <m:t>𝐻𝐼</m:t>
                          </m:r>
                        </m:den>
                      </m:f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8F70E292-0572-8392-A8AF-0666D9A48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777" y="3806740"/>
                <a:ext cx="1099147" cy="5534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B09D37A-56EE-A535-2112-A7C32A3BB826}"/>
                  </a:ext>
                </a:extLst>
              </p:cNvPr>
              <p:cNvSpPr txBox="1"/>
              <p:nvPr/>
            </p:nvSpPr>
            <p:spPr>
              <a:xfrm>
                <a:off x="256562" y="4567426"/>
                <a:ext cx="6094602" cy="1086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s-AR" sz="1800" b="0" i="0" u="none" strike="noStrike" baseline="0" dirty="0">
                    <a:latin typeface="CharisSIL"/>
                  </a:rPr>
                  <a:t>(5) </a:t>
                </a:r>
                <a:r>
                  <a:rPr lang="es-AR" sz="1800" b="0" u="none" strike="noStrike" baseline="0" dirty="0" err="1">
                    <a:latin typeface="STIXMath-Italic"/>
                  </a:rPr>
                  <a:t>Tracker</a:t>
                </a:r>
                <a:r>
                  <a:rPr lang="es-AR" sz="1800" b="0" u="none" strike="noStrike" baseline="0" dirty="0">
                    <a:latin typeface="STIXMath-Italic"/>
                  </a:rPr>
                  <a:t>-Off test</a:t>
                </a:r>
              </a:p>
              <a:p>
                <a:pPr algn="l"/>
                <a:endParaRPr lang="es-AR" sz="1800" b="0" u="none" strike="noStrike" baseline="0" dirty="0">
                  <a:latin typeface="STIXMath-Italic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s-A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𝐷𝑁𝐼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𝐷𝐻𝐼</m:t>
                        </m:r>
                      </m:num>
                      <m:den>
                        <m:sSub>
                          <m:sSubPr>
                            <m:ctrlPr>
                              <a:rPr lang="es-A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  <m:t>𝐺𝐻𝐼</m:t>
                            </m:r>
                          </m:e>
                          <m:sub>
                            <m:r>
                              <a:rPr lang="es-MX" b="0" i="1" dirty="0" smtClean="0">
                                <a:latin typeface="Cambria Math" panose="02040503050406030204" pitchFamily="18" charset="0"/>
                              </a:rPr>
                              <m:t>𝑐𝑐</m:t>
                            </m:r>
                          </m:sub>
                        </m:sSub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. </m:t>
                        </m:r>
                      </m:den>
                    </m:f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&gt;0.85</m:t>
                    </m:r>
                  </m:oMath>
                </a14:m>
                <a:r>
                  <a:rPr lang="es-AR" b="0" i="0" u="none" strike="noStrike" baseline="0" dirty="0">
                    <a:latin typeface="CharisSIL"/>
                  </a:rPr>
                  <a:t>   y</a:t>
                </a:r>
                <a:r>
                  <a:rPr lang="es-AR" b="0" i="0" u="none" strike="noStrike" dirty="0">
                    <a:latin typeface="CharisSIL"/>
                  </a:rPr>
                  <a:t> </a:t>
                </a:r>
                <a:endParaRPr lang="es-AR" b="0" i="0" u="none" strike="noStrike" baseline="0" dirty="0">
                  <a:latin typeface="CharisSIL"/>
                </a:endParaRPr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B09D37A-56EE-A535-2112-A7C32A3BB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62" y="4567426"/>
                <a:ext cx="6094602" cy="1086708"/>
              </a:xfrm>
              <a:prstGeom prst="rect">
                <a:avLst/>
              </a:prstGeom>
              <a:blipFill>
                <a:blip r:embed="rId8"/>
                <a:stretch>
                  <a:fillRect l="-800" t="-279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1841ABE-42D3-3EEA-A9FB-2AEA76285FB9}"/>
                  </a:ext>
                </a:extLst>
              </p:cNvPr>
              <p:cNvSpPr txBox="1"/>
              <p:nvPr/>
            </p:nvSpPr>
            <p:spPr>
              <a:xfrm>
                <a:off x="2913077" y="5110780"/>
                <a:ext cx="1306585" cy="484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A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𝐷𝐻𝐼</m:t>
                        </m:r>
                      </m:num>
                      <m:den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𝐺𝐻𝐼</m:t>
                        </m:r>
                        <m:r>
                          <a:rPr lang="es-MX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s-MX" b="0" i="1" dirty="0" smtClean="0">
                        <a:latin typeface="Cambria Math" panose="02040503050406030204" pitchFamily="18" charset="0"/>
                      </a:rPr>
                      <m:t>&gt;0.85</m:t>
                    </m:r>
                  </m:oMath>
                </a14:m>
                <a:r>
                  <a:rPr lang="es-AR" b="0" i="0" u="none" strike="noStrike" baseline="0" dirty="0">
                    <a:latin typeface="CharisSIL"/>
                  </a:rPr>
                  <a:t> </a:t>
                </a:r>
                <a:endParaRPr lang="es-AR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D1841ABE-42D3-3EEA-A9FB-2AEA76285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077" y="5110780"/>
                <a:ext cx="1306585" cy="484235"/>
              </a:xfrm>
              <a:prstGeom prst="rect">
                <a:avLst/>
              </a:prstGeom>
              <a:blipFill>
                <a:blip r:embed="rId9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9415347-F278-B533-DECD-584233534959}"/>
              </a:ext>
            </a:extLst>
          </p:cNvPr>
          <p:cNvSpPr txBox="1"/>
          <p:nvPr/>
        </p:nvSpPr>
        <p:spPr>
          <a:xfrm>
            <a:off x="4219662" y="5065291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ym typeface="Symbol" panose="05050102010706020507" pitchFamily="18" charset="2"/>
              </a:rPr>
              <a:t> </a:t>
            </a:r>
            <a:endParaRPr lang="es-AR" sz="2800" b="1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F125C2-D775-6229-5221-BEDA2638E27D}"/>
              </a:ext>
            </a:extLst>
          </p:cNvPr>
          <p:cNvSpPr txBox="1"/>
          <p:nvPr/>
        </p:nvSpPr>
        <p:spPr>
          <a:xfrm>
            <a:off x="4811907" y="5142235"/>
            <a:ext cx="202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err="1"/>
              <a:t>Tracker</a:t>
            </a:r>
            <a:r>
              <a:rPr lang="es-MX" dirty="0"/>
              <a:t> no funciona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645F863-87DE-EE5E-BADA-888BD135C81E}"/>
                  </a:ext>
                </a:extLst>
              </p:cNvPr>
              <p:cNvSpPr txBox="1"/>
              <p:nvPr/>
            </p:nvSpPr>
            <p:spPr>
              <a:xfrm>
                <a:off x="1339963" y="5654134"/>
                <a:ext cx="2879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600" dirty="0"/>
                  <a:t>(para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s-MX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s-AR" sz="1600" dirty="0"/>
                  <a:t> &lt; 75° y GHI &gt; 50 W/m</a:t>
                </a:r>
                <a:r>
                  <a:rPr lang="es-AR" sz="1600" baseline="30000" dirty="0"/>
                  <a:t>2</a:t>
                </a:r>
                <a:r>
                  <a:rPr lang="es-AR" sz="1600" dirty="0"/>
                  <a:t> )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3645F863-87DE-EE5E-BADA-888BD135C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963" y="5654134"/>
                <a:ext cx="2879699" cy="338554"/>
              </a:xfrm>
              <a:prstGeom prst="rect">
                <a:avLst/>
              </a:prstGeom>
              <a:blipFill>
                <a:blip r:embed="rId10"/>
                <a:stretch>
                  <a:fillRect l="-1271" t="-5455" b="-2363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25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24832-0D19-102D-A6DA-CD00D58AA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80FD9D-FB01-9AEF-5037-D5F51CDC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D759291-5849-FF14-1FAB-057256DB2AA5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CCDF9A5-F3A4-8166-9C07-A1467735D3B6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C7D054BD-BE50-9B46-D7E9-EF2B6E4D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36FA643F-FD5A-1FC2-6183-CCE03E005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208D10-799D-70FF-3D8B-B28517707BC4}"/>
              </a:ext>
            </a:extLst>
          </p:cNvPr>
          <p:cNvSpPr txBox="1"/>
          <p:nvPr/>
        </p:nvSpPr>
        <p:spPr>
          <a:xfrm>
            <a:off x="117929" y="1017436"/>
            <a:ext cx="1168467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NOTAR 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 FILTROS 1 Y 2 SON GENERALES Y, POR LO GENERAL, NO SUELEN ACTIVAR MUCHAS </a:t>
            </a:r>
            <a:r>
              <a:rPr lang="es-AR" sz="2400" dirty="0" err="1"/>
              <a:t>FLAGS</a:t>
            </a:r>
            <a:r>
              <a:rPr lang="es-A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FILTRO 3 SOLO ES ÚTIL SI SE TIENEN MEDIDAS DE LAS TRES COMPONENTES.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/>
              <a:t>ESTOS FILTROS SOLO SON VALIDOS SI SE USAN SENSORES BAJO NORMA ISO 9060-2018.</a:t>
            </a:r>
          </a:p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7A7FF7-7358-9F74-22DA-1BE1ACFBF612}"/>
              </a:ext>
            </a:extLst>
          </p:cNvPr>
          <p:cNvSpPr txBox="1"/>
          <p:nvPr/>
        </p:nvSpPr>
        <p:spPr>
          <a:xfrm>
            <a:off x="209369" y="3660488"/>
            <a:ext cx="383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SI SOLO TENGO GHI Y/O </a:t>
            </a:r>
            <a:r>
              <a:rPr lang="es-AR" sz="2400" dirty="0" err="1"/>
              <a:t>DHI</a:t>
            </a:r>
            <a:r>
              <a:rPr lang="es-AR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537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342C4-9A74-6083-CFA7-42E680321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4FE918-0971-696F-7F37-A2892EFED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FD0000A-339E-7C99-8845-A5777415A905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587C734-BD09-18A3-E43B-255860842563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6B04B01B-599F-4F40-9BAA-973A327A3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ED7B22D1-FD87-2D69-2205-CD43D345B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A188602-E982-53D4-4F0C-9AB255201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44" y="1017436"/>
            <a:ext cx="10615132" cy="50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6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01004-CAC5-1B3B-89BE-781BD2C1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85A8BEB-56E9-BB1D-1590-17E4B981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162D8E8-C385-6B2B-9A00-A7BA3EA16454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BFF3167-482D-405A-516A-6DBCC79C6F18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4090F037-978A-B88D-EF40-798CF03B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E0E4E1E7-48A7-3988-4EA0-AEC3A08D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4734754-B3C9-19A3-2D54-EDF608544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21" y="1017435"/>
            <a:ext cx="8758870" cy="544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0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CB2FE-047D-E082-9A6C-D7202ABCA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18BA3F-189B-11D6-D6BE-FFF3A51DD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2FA134E-186F-DC5D-BE93-6A016F00343D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B920BB7-E095-90B0-ACB1-2B3C61C73BD3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5E9B2C4C-6B84-D9B1-A0D2-F649F492A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0F1AAF75-C436-0996-E25A-FD2FD2A01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25DE55-AC1E-6A62-AC13-42C28F433DBA}"/>
              </a:ext>
            </a:extLst>
          </p:cNvPr>
          <p:cNvSpPr txBox="1"/>
          <p:nvPr/>
        </p:nvSpPr>
        <p:spPr>
          <a:xfrm>
            <a:off x="2971939" y="3136612"/>
            <a:ext cx="6248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/>
              <a:t>CASO DE ESTUDIO E INVESTIGACIÓN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14098539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9651E-B2DF-225D-9FDF-F8853EE05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8310FA-755E-6057-1010-CA83CA00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7ADF5C5-F69B-1CC9-FE70-0E680CC8C3D2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B5A249E-8B43-DAF5-0AEB-1CD05EA1B59B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107694B8-50FB-3784-19E3-78411BCD5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4A4D745C-741E-0935-EEE2-FCB2BA291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 Imagen">
            <a:extLst>
              <a:ext uri="{FF2B5EF4-FFF2-40B4-BE49-F238E27FC236}">
                <a16:creationId xmlns:a16="http://schemas.microsoft.com/office/drawing/2014/main" id="{65280CF7-CDFE-1903-B6A1-C3ECF2169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6" y="1017436"/>
            <a:ext cx="7918654" cy="5752040"/>
          </a:xfrm>
          <a:prstGeom prst="rect">
            <a:avLst/>
          </a:prstGeom>
        </p:spPr>
      </p:pic>
      <p:sp>
        <p:nvSpPr>
          <p:cNvPr id="4" name="4 CuadroTexto">
            <a:extLst>
              <a:ext uri="{FF2B5EF4-FFF2-40B4-BE49-F238E27FC236}">
                <a16:creationId xmlns:a16="http://schemas.microsoft.com/office/drawing/2014/main" id="{2C2E1C19-93AD-05A7-C43B-89EF977EFAC8}"/>
              </a:ext>
            </a:extLst>
          </p:cNvPr>
          <p:cNvSpPr txBox="1"/>
          <p:nvPr/>
        </p:nvSpPr>
        <p:spPr>
          <a:xfrm>
            <a:off x="0" y="850666"/>
            <a:ext cx="263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FILTROS QUE SE APLICAN</a:t>
            </a:r>
          </a:p>
        </p:txBody>
      </p:sp>
      <p:sp>
        <p:nvSpPr>
          <p:cNvPr id="6" name="5 CuadroTexto">
            <a:extLst>
              <a:ext uri="{FF2B5EF4-FFF2-40B4-BE49-F238E27FC236}">
                <a16:creationId xmlns:a16="http://schemas.microsoft.com/office/drawing/2014/main" id="{96933A2D-8C3F-0EA2-D9F3-054549365884}"/>
              </a:ext>
            </a:extLst>
          </p:cNvPr>
          <p:cNvSpPr txBox="1"/>
          <p:nvPr/>
        </p:nvSpPr>
        <p:spPr>
          <a:xfrm>
            <a:off x="7331153" y="5517398"/>
            <a:ext cx="3709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FILTRO ESTADÍSTICO ( JOUNES 2005) LUEGO DE TODOS ESTOS.</a:t>
            </a:r>
          </a:p>
        </p:txBody>
      </p:sp>
    </p:spTree>
    <p:extLst>
      <p:ext uri="{BB962C8B-B14F-4D97-AF65-F5344CB8AC3E}">
        <p14:creationId xmlns:p14="http://schemas.microsoft.com/office/powerpoint/2010/main" val="7290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CFF8A-9BD7-7319-9949-5D458FF26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B9A69F-995E-D892-6030-A17DBA59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D3386FC-586F-796A-00F6-1801958DF466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EDFFF7B3-2E53-DA40-93CA-0F7020409C6D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95839A2F-F40E-42D0-B591-3752F745A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C8AD670E-623C-F017-1C21-F8136B61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5 CuadroTexto">
            <a:extLst>
              <a:ext uri="{FF2B5EF4-FFF2-40B4-BE49-F238E27FC236}">
                <a16:creationId xmlns:a16="http://schemas.microsoft.com/office/drawing/2014/main" id="{3128F27E-F2E7-014F-2A1F-16D7AC18FBD0}"/>
              </a:ext>
            </a:extLst>
          </p:cNvPr>
          <p:cNvSpPr txBox="1"/>
          <p:nvPr/>
        </p:nvSpPr>
        <p:spPr>
          <a:xfrm>
            <a:off x="1371067" y="1221483"/>
            <a:ext cx="812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De los </a:t>
            </a:r>
            <a:r>
              <a:rPr lang="es-AR" dirty="0">
                <a:solidFill>
                  <a:srgbClr val="FF0000"/>
                </a:solidFill>
              </a:rPr>
              <a:t>2.656.669</a:t>
            </a:r>
            <a:r>
              <a:rPr lang="es-AR" dirty="0"/>
              <a:t> datos que hay en total </a:t>
            </a:r>
            <a:r>
              <a:rPr lang="es-AR" dirty="0">
                <a:solidFill>
                  <a:srgbClr val="FF0000"/>
                </a:solidFill>
              </a:rPr>
              <a:t>1.328.971</a:t>
            </a:r>
            <a:r>
              <a:rPr lang="es-AR" dirty="0"/>
              <a:t> son diurnos y </a:t>
            </a:r>
            <a:r>
              <a:rPr lang="es-AR" dirty="0">
                <a:solidFill>
                  <a:srgbClr val="FF0000"/>
                </a:solidFill>
              </a:rPr>
              <a:t>1.327.698 </a:t>
            </a:r>
            <a:r>
              <a:rPr lang="es-AR" dirty="0"/>
              <a:t>nocturnos</a:t>
            </a:r>
          </a:p>
        </p:txBody>
      </p:sp>
      <p:pic>
        <p:nvPicPr>
          <p:cNvPr id="4" name="1 Imagen">
            <a:extLst>
              <a:ext uri="{FF2B5EF4-FFF2-40B4-BE49-F238E27FC236}">
                <a16:creationId xmlns:a16="http://schemas.microsoft.com/office/drawing/2014/main" id="{0D9B8B15-5F33-4FDD-9303-41745E8510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03" y="1790796"/>
            <a:ext cx="9144000" cy="5067204"/>
          </a:xfrm>
          <a:prstGeom prst="rect">
            <a:avLst/>
          </a:prstGeom>
        </p:spPr>
      </p:pic>
      <p:sp>
        <p:nvSpPr>
          <p:cNvPr id="6" name="2 CuadroTexto">
            <a:extLst>
              <a:ext uri="{FF2B5EF4-FFF2-40B4-BE49-F238E27FC236}">
                <a16:creationId xmlns:a16="http://schemas.microsoft.com/office/drawing/2014/main" id="{7877F630-2E79-608C-18A1-9AD50A9FF53C}"/>
              </a:ext>
            </a:extLst>
          </p:cNvPr>
          <p:cNvSpPr txBox="1"/>
          <p:nvPr/>
        </p:nvSpPr>
        <p:spPr>
          <a:xfrm>
            <a:off x="209369" y="865081"/>
            <a:ext cx="2213619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AR" b="1" i="1" u="sng" dirty="0">
                <a:solidFill>
                  <a:srgbClr val="92D050"/>
                </a:solidFill>
              </a:rPr>
              <a:t>TODO BUENOS AIRES</a:t>
            </a:r>
          </a:p>
        </p:txBody>
      </p:sp>
    </p:spTree>
    <p:extLst>
      <p:ext uri="{BB962C8B-B14F-4D97-AF65-F5344CB8AC3E}">
        <p14:creationId xmlns:p14="http://schemas.microsoft.com/office/powerpoint/2010/main" val="2956315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FBED5-7CE3-E612-CAB7-F1659BABB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D30EA9-ED45-9B02-D217-656923E54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19D0C6-8E74-BDBD-8D4D-6811FD54E80D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6E31E54-4084-86C0-C0E5-76BB389BB650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10B3C7D2-DBB7-D951-2BDC-E5C636A3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D058EEF2-040D-772A-058A-C1078913A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>
            <a:extLst>
              <a:ext uri="{FF2B5EF4-FFF2-40B4-BE49-F238E27FC236}">
                <a16:creationId xmlns:a16="http://schemas.microsoft.com/office/drawing/2014/main" id="{B4F9CE78-8AAA-EA3B-A14E-AF88364C7664}"/>
              </a:ext>
            </a:extLst>
          </p:cNvPr>
          <p:cNvSpPr txBox="1"/>
          <p:nvPr/>
        </p:nvSpPr>
        <p:spPr>
          <a:xfrm>
            <a:off x="-17604" y="822104"/>
            <a:ext cx="1105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SE OBSERVAN TODOS LOS DATOS CRUDOS Y EN ROJO LOS DATOS FILTRADOS CON TODOS LOS FILTROS </a:t>
            </a:r>
          </a:p>
        </p:txBody>
      </p:sp>
      <p:pic>
        <p:nvPicPr>
          <p:cNvPr id="4" name="4 Imagen">
            <a:extLst>
              <a:ext uri="{FF2B5EF4-FFF2-40B4-BE49-F238E27FC236}">
                <a16:creationId xmlns:a16="http://schemas.microsoft.com/office/drawing/2014/main" id="{95060631-934F-351F-BFDD-21EEE4DD1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6" y="1364916"/>
            <a:ext cx="9144000" cy="549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006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5A8BE-F9C7-0F17-8A11-514ED4323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951730-AB79-D984-26C5-6DFBE612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FD56BB-A0C7-2B0D-3471-76E92CD428AD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8E2E9F7-EFDA-EB9A-74E5-9FB3C8ED425C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8246E954-176D-F9C5-1041-E3B8722D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1ED6A087-ECC2-52F8-9B8C-5EEC6804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1 Imagen">
            <a:extLst>
              <a:ext uri="{FF2B5EF4-FFF2-40B4-BE49-F238E27FC236}">
                <a16:creationId xmlns:a16="http://schemas.microsoft.com/office/drawing/2014/main" id="{CD27D10E-4AD0-7DA9-629C-831AE8959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76" y="1268760"/>
            <a:ext cx="9144000" cy="5589240"/>
          </a:xfrm>
          <a:prstGeom prst="rect">
            <a:avLst/>
          </a:prstGeom>
        </p:spPr>
      </p:pic>
      <p:sp>
        <p:nvSpPr>
          <p:cNvPr id="2" name="2 CuadroTexto">
            <a:extLst>
              <a:ext uri="{FF2B5EF4-FFF2-40B4-BE49-F238E27FC236}">
                <a16:creationId xmlns:a16="http://schemas.microsoft.com/office/drawing/2014/main" id="{869C7CF0-BB35-6831-E04B-2350703C2BEA}"/>
              </a:ext>
            </a:extLst>
          </p:cNvPr>
          <p:cNvSpPr txBox="1"/>
          <p:nvPr/>
        </p:nvSpPr>
        <p:spPr>
          <a:xfrm>
            <a:off x="209369" y="769830"/>
            <a:ext cx="847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u="sng" dirty="0"/>
              <a:t>DATOS DE BS AS SOBREVIVIENTES A LOS FILTROS. </a:t>
            </a:r>
          </a:p>
          <a:p>
            <a:r>
              <a:rPr lang="es-AR" dirty="0"/>
              <a:t>Como es de esperarse se ve una mayor densidad en la zona de bajos y altos K</a:t>
            </a:r>
            <a:r>
              <a:rPr lang="es-AR" baseline="-25000" dirty="0"/>
              <a:t>t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464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735" y="1340520"/>
            <a:ext cx="5457827" cy="473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2 CuadroTexto"/>
          <p:cNvSpPr txBox="1"/>
          <p:nvPr/>
        </p:nvSpPr>
        <p:spPr>
          <a:xfrm>
            <a:off x="2088213" y="8316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1898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9000" y="1232570"/>
            <a:ext cx="5767942" cy="4953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4 CuadroTexto"/>
          <p:cNvSpPr txBox="1"/>
          <p:nvPr/>
        </p:nvSpPr>
        <p:spPr>
          <a:xfrm>
            <a:off x="8004828" y="8632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1906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1802805" y="621664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Resistencia de platino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B25E9D3-FAAD-3795-1697-F98446838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412F5AC-C6DF-6B36-ADBC-658D42D2B3B0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7D37F3B0-9C54-C5AA-8F89-48B46F8BCCAD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CCT LOGO | CONICET Salta-Jujuy">
            <a:extLst>
              <a:ext uri="{FF2B5EF4-FFF2-40B4-BE49-F238E27FC236}">
                <a16:creationId xmlns:a16="http://schemas.microsoft.com/office/drawing/2014/main" id="{62136F54-7359-78CC-2678-8BE01D09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4F9F771C-AACE-4564-4E20-64A30301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2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D462B-F269-B0F8-7F0B-3D0F3D606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67AC3C-7C2E-2C9E-61C9-D2B0D582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CEC0B4A-A378-0E48-1FD6-125C155B8BA7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062AFFB-4D6B-E524-9853-86F1466E685E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762AE7FA-6B6B-7EF3-4CD3-6F6C18ABD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9D832D95-1A31-82E3-1DE1-15D69DCE1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>
            <a:extLst>
              <a:ext uri="{FF2B5EF4-FFF2-40B4-BE49-F238E27FC236}">
                <a16:creationId xmlns:a16="http://schemas.microsoft.com/office/drawing/2014/main" id="{98205DC5-92FA-C8DA-DF73-5EFAA6EC94E9}"/>
              </a:ext>
            </a:extLst>
          </p:cNvPr>
          <p:cNvSpPr txBox="1"/>
          <p:nvPr/>
        </p:nvSpPr>
        <p:spPr>
          <a:xfrm>
            <a:off x="0" y="791005"/>
            <a:ext cx="432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i="1" u="sng" dirty="0"/>
              <a:t>FLAGS (cantidad de veces que salta un </a:t>
            </a:r>
            <a:r>
              <a:rPr lang="es-AR" b="1" i="1" u="sng" dirty="0" err="1"/>
              <a:t>flag</a:t>
            </a:r>
            <a:r>
              <a:rPr lang="es-AR" b="1" i="1" u="sng" dirty="0"/>
              <a:t>)</a:t>
            </a:r>
          </a:p>
        </p:txBody>
      </p:sp>
      <p:sp>
        <p:nvSpPr>
          <p:cNvPr id="4" name="2 CuadroTexto">
            <a:extLst>
              <a:ext uri="{FF2B5EF4-FFF2-40B4-BE49-F238E27FC236}">
                <a16:creationId xmlns:a16="http://schemas.microsoft.com/office/drawing/2014/main" id="{D4E8C6A3-0FF8-303A-3539-9CDCDB2B3F20}"/>
              </a:ext>
            </a:extLst>
          </p:cNvPr>
          <p:cNvSpPr txBox="1"/>
          <p:nvPr/>
        </p:nvSpPr>
        <p:spPr>
          <a:xfrm>
            <a:off x="2973469" y="1015648"/>
            <a:ext cx="4384104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dirty="0"/>
              <a:t>Flag1= 259.616 ( el 19 % de los nocturnos )</a:t>
            </a:r>
          </a:p>
          <a:p>
            <a:pPr>
              <a:lnSpc>
                <a:spcPct val="150000"/>
              </a:lnSpc>
            </a:pPr>
            <a:r>
              <a:rPr lang="es-AR" dirty="0"/>
              <a:t>Flag2= 3.341</a:t>
            </a:r>
          </a:p>
          <a:p>
            <a:pPr>
              <a:lnSpc>
                <a:spcPct val="150000"/>
              </a:lnSpc>
            </a:pPr>
            <a:r>
              <a:rPr lang="es-AR" dirty="0"/>
              <a:t>Flag3= 20.449 ( 1% de datos diurnos)</a:t>
            </a:r>
          </a:p>
          <a:p>
            <a:pPr>
              <a:lnSpc>
                <a:spcPct val="150000"/>
              </a:lnSpc>
            </a:pPr>
            <a:r>
              <a:rPr lang="es-AR" dirty="0"/>
              <a:t>Flag4= 3.629</a:t>
            </a:r>
          </a:p>
          <a:p>
            <a:pPr>
              <a:lnSpc>
                <a:spcPct val="150000"/>
              </a:lnSpc>
            </a:pPr>
            <a:r>
              <a:rPr lang="es-AR" dirty="0"/>
              <a:t>Flag5= 145</a:t>
            </a:r>
          </a:p>
          <a:p>
            <a:pPr>
              <a:lnSpc>
                <a:spcPct val="150000"/>
              </a:lnSpc>
            </a:pPr>
            <a:r>
              <a:rPr lang="es-AR" dirty="0"/>
              <a:t>Flag6= 76.476 </a:t>
            </a:r>
          </a:p>
          <a:p>
            <a:pPr>
              <a:lnSpc>
                <a:spcPct val="150000"/>
              </a:lnSpc>
            </a:pPr>
            <a:r>
              <a:rPr lang="es-AR" dirty="0"/>
              <a:t>Flag7= 35.183</a:t>
            </a:r>
          </a:p>
          <a:p>
            <a:pPr>
              <a:lnSpc>
                <a:spcPct val="150000"/>
              </a:lnSpc>
            </a:pPr>
            <a:r>
              <a:rPr lang="es-AR" dirty="0"/>
              <a:t>Flag8= 55.723</a:t>
            </a:r>
          </a:p>
          <a:p>
            <a:pPr>
              <a:lnSpc>
                <a:spcPct val="150000"/>
              </a:lnSpc>
            </a:pPr>
            <a:r>
              <a:rPr lang="es-AR" dirty="0"/>
              <a:t>Flag9= 30.110</a:t>
            </a:r>
          </a:p>
          <a:p>
            <a:pPr>
              <a:lnSpc>
                <a:spcPct val="150000"/>
              </a:lnSpc>
            </a:pPr>
            <a:r>
              <a:rPr lang="es-AR" dirty="0"/>
              <a:t>Flag10= 22</a:t>
            </a:r>
          </a:p>
          <a:p>
            <a:pPr>
              <a:lnSpc>
                <a:spcPct val="150000"/>
              </a:lnSpc>
            </a:pPr>
            <a:r>
              <a:rPr lang="es-AR" dirty="0"/>
              <a:t>Flag11= 176</a:t>
            </a:r>
          </a:p>
          <a:p>
            <a:pPr>
              <a:lnSpc>
                <a:spcPct val="150000"/>
              </a:lnSpc>
            </a:pPr>
            <a:r>
              <a:rPr lang="es-AR" dirty="0"/>
              <a:t>Flag12= 23.139( 1.7 % de los diurnos)</a:t>
            </a:r>
          </a:p>
          <a:p>
            <a:pPr>
              <a:lnSpc>
                <a:spcPct val="150000"/>
              </a:lnSpc>
            </a:pPr>
            <a:r>
              <a:rPr lang="es-AR" dirty="0"/>
              <a:t>Flag13= 31.115  (2.3 % de los diurnos)</a:t>
            </a:r>
          </a:p>
          <a:p>
            <a:pPr>
              <a:lnSpc>
                <a:spcPct val="150000"/>
              </a:lnSpc>
            </a:pPr>
            <a:r>
              <a:rPr lang="es-AR" dirty="0" err="1"/>
              <a:t>Flagmodelos</a:t>
            </a:r>
            <a:r>
              <a:rPr lang="es-AR" dirty="0"/>
              <a:t>= 115.785 (8.7 % de los diurnos)</a:t>
            </a:r>
          </a:p>
          <a:p>
            <a:pPr>
              <a:lnSpc>
                <a:spcPct val="150000"/>
              </a:lnSpc>
            </a:pPr>
            <a:endParaRPr lang="es-AR" dirty="0"/>
          </a:p>
        </p:txBody>
      </p:sp>
      <p:sp>
        <p:nvSpPr>
          <p:cNvPr id="6" name="4 CuadroTexto">
            <a:extLst>
              <a:ext uri="{FF2B5EF4-FFF2-40B4-BE49-F238E27FC236}">
                <a16:creationId xmlns:a16="http://schemas.microsoft.com/office/drawing/2014/main" id="{E78A8448-3C07-4C21-AEA4-711846E5ABAD}"/>
              </a:ext>
            </a:extLst>
          </p:cNvPr>
          <p:cNvSpPr txBox="1"/>
          <p:nvPr/>
        </p:nvSpPr>
        <p:spPr>
          <a:xfrm>
            <a:off x="7692329" y="1045059"/>
            <a:ext cx="43919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De los 2.656.669 sobreviven </a:t>
            </a:r>
            <a:r>
              <a:rPr lang="es-AR" dirty="0">
                <a:solidFill>
                  <a:srgbClr val="FF0000"/>
                </a:solidFill>
              </a:rPr>
              <a:t>2.183.023</a:t>
            </a:r>
            <a:r>
              <a:rPr lang="es-AR" dirty="0"/>
              <a:t> datos luego de aplicar los </a:t>
            </a:r>
            <a:r>
              <a:rPr lang="es-AR" dirty="0" err="1"/>
              <a:t>flags</a:t>
            </a:r>
            <a:r>
              <a:rPr lang="es-AR" dirty="0"/>
              <a:t> anteriores.</a:t>
            </a:r>
          </a:p>
          <a:p>
            <a:endParaRPr lang="es-AR" dirty="0"/>
          </a:p>
          <a:p>
            <a:r>
              <a:rPr lang="es-AR" dirty="0"/>
              <a:t>De esos 2.183.023 sobrevivientes, 1.131.308 son diurnos y el resto nocturnos. </a:t>
            </a:r>
          </a:p>
          <a:p>
            <a:endParaRPr lang="es-AR" dirty="0"/>
          </a:p>
          <a:p>
            <a:r>
              <a:rPr lang="es-AR" dirty="0"/>
              <a:t>O sea que se eliminaron  15%  de los valores diurnos solo con esos </a:t>
            </a:r>
            <a:r>
              <a:rPr lang="es-AR" dirty="0" err="1"/>
              <a:t>flags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91563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489D8-3279-2813-9081-AC5B4A69F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24E2D3-689F-0641-4B7F-5105AD96A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169FB60-66C7-672B-4BDC-35128D526458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91C19D4-E05F-76CF-59DC-87C5A76606B4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78439F0B-F671-EDB0-1F76-9D3D9A7D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48AB9E49-CCEC-14F1-97E0-01C3106A0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5 CuadroTexto">
            <a:extLst>
              <a:ext uri="{FF2B5EF4-FFF2-40B4-BE49-F238E27FC236}">
                <a16:creationId xmlns:a16="http://schemas.microsoft.com/office/drawing/2014/main" id="{8D56C1DE-668E-441C-8E3A-AD0BCA3965B7}"/>
              </a:ext>
            </a:extLst>
          </p:cNvPr>
          <p:cNvSpPr txBox="1"/>
          <p:nvPr/>
        </p:nvSpPr>
        <p:spPr>
          <a:xfrm>
            <a:off x="3977300" y="865081"/>
            <a:ext cx="765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De los </a:t>
            </a:r>
            <a:r>
              <a:rPr lang="es-AR" dirty="0">
                <a:solidFill>
                  <a:srgbClr val="FF0000"/>
                </a:solidFill>
              </a:rPr>
              <a:t>762.384</a:t>
            </a:r>
            <a:r>
              <a:rPr lang="es-AR" dirty="0"/>
              <a:t> datos que hay en total </a:t>
            </a:r>
            <a:r>
              <a:rPr lang="es-AR" dirty="0">
                <a:solidFill>
                  <a:srgbClr val="FF0000"/>
                </a:solidFill>
              </a:rPr>
              <a:t>383.181</a:t>
            </a:r>
            <a:r>
              <a:rPr lang="es-AR" dirty="0"/>
              <a:t> son diurnos y </a:t>
            </a:r>
            <a:r>
              <a:rPr lang="es-AR" dirty="0">
                <a:solidFill>
                  <a:srgbClr val="FF0000"/>
                </a:solidFill>
              </a:rPr>
              <a:t>379.203 </a:t>
            </a:r>
            <a:r>
              <a:rPr lang="es-AR" dirty="0"/>
              <a:t>nocturnos</a:t>
            </a:r>
          </a:p>
        </p:txBody>
      </p:sp>
      <p:sp>
        <p:nvSpPr>
          <p:cNvPr id="4" name="2 CuadroTexto">
            <a:extLst>
              <a:ext uri="{FF2B5EF4-FFF2-40B4-BE49-F238E27FC236}">
                <a16:creationId xmlns:a16="http://schemas.microsoft.com/office/drawing/2014/main" id="{CD1147D4-E091-0FEA-FE2F-2DA2B5C3BCB9}"/>
              </a:ext>
            </a:extLst>
          </p:cNvPr>
          <p:cNvSpPr txBox="1"/>
          <p:nvPr/>
        </p:nvSpPr>
        <p:spPr>
          <a:xfrm>
            <a:off x="209369" y="894446"/>
            <a:ext cx="1853521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AR" b="1" i="1" u="sng" dirty="0">
                <a:solidFill>
                  <a:srgbClr val="92D050"/>
                </a:solidFill>
              </a:rPr>
              <a:t>TODO LA QUIACA</a:t>
            </a:r>
          </a:p>
        </p:txBody>
      </p:sp>
      <p:pic>
        <p:nvPicPr>
          <p:cNvPr id="6" name="1 Imagen">
            <a:extLst>
              <a:ext uri="{FF2B5EF4-FFF2-40B4-BE49-F238E27FC236}">
                <a16:creationId xmlns:a16="http://schemas.microsoft.com/office/drawing/2014/main" id="{E7C5FFFD-3A73-C01B-3DA2-6FC8E8CBD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41" y="1340768"/>
            <a:ext cx="7393506" cy="551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8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60549-F986-341E-2785-338D8601B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857C4AF-6740-AB2A-A903-16D13830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4094615-CFF0-3010-D0DE-1D6BA2A33700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22582C2-E01F-9D6E-EA13-2BB7F917E7D4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8F3378BF-B29C-9371-0BE5-B9D694D3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E9A16FCF-3494-ABCD-0F43-5B011F1DE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 Imagen">
            <a:extLst>
              <a:ext uri="{FF2B5EF4-FFF2-40B4-BE49-F238E27FC236}">
                <a16:creationId xmlns:a16="http://schemas.microsoft.com/office/drawing/2014/main" id="{F1A557D5-FA2C-18A8-8CA3-35DED85D4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1" y="1956121"/>
            <a:ext cx="5683170" cy="4290831"/>
          </a:xfrm>
          <a:prstGeom prst="rect">
            <a:avLst/>
          </a:prstGeom>
        </p:spPr>
      </p:pic>
      <p:pic>
        <p:nvPicPr>
          <p:cNvPr id="4" name="2 Imagen">
            <a:extLst>
              <a:ext uri="{FF2B5EF4-FFF2-40B4-BE49-F238E27FC236}">
                <a16:creationId xmlns:a16="http://schemas.microsoft.com/office/drawing/2014/main" id="{049C9E61-55DB-147B-0243-AF22D3065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787" y="1833109"/>
            <a:ext cx="6082137" cy="44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0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862B0-2CDA-9DCF-1B48-00BBE9B8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B085E6-A074-6F25-B153-658EACE1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D87B80-9000-DBC9-DC49-EAA2E4E73A63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810B112-F52D-01B2-FD2E-369CE59D8EAC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7193812E-127E-EF6F-F92E-78B4913F8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B6BD9B7C-C363-5EA7-4DB2-3A2A97845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5 CuadroTexto">
            <a:extLst>
              <a:ext uri="{FF2B5EF4-FFF2-40B4-BE49-F238E27FC236}">
                <a16:creationId xmlns:a16="http://schemas.microsoft.com/office/drawing/2014/main" id="{ED2B81E9-F79F-1196-9C6B-340A8AFC6D28}"/>
              </a:ext>
            </a:extLst>
          </p:cNvPr>
          <p:cNvSpPr txBox="1"/>
          <p:nvPr/>
        </p:nvSpPr>
        <p:spPr>
          <a:xfrm>
            <a:off x="3465197" y="849755"/>
            <a:ext cx="765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De los </a:t>
            </a:r>
            <a:r>
              <a:rPr lang="es-AR" dirty="0">
                <a:solidFill>
                  <a:srgbClr val="FF0000"/>
                </a:solidFill>
              </a:rPr>
              <a:t>855.155 </a:t>
            </a:r>
            <a:r>
              <a:rPr lang="es-AR" dirty="0"/>
              <a:t>datos que hay en total </a:t>
            </a:r>
            <a:r>
              <a:rPr lang="es-AR" dirty="0">
                <a:solidFill>
                  <a:srgbClr val="FF0000"/>
                </a:solidFill>
              </a:rPr>
              <a:t>467.010</a:t>
            </a:r>
            <a:r>
              <a:rPr lang="es-AR" dirty="0"/>
              <a:t> son diurnos y </a:t>
            </a:r>
            <a:r>
              <a:rPr lang="es-AR" dirty="0">
                <a:solidFill>
                  <a:srgbClr val="FF0000"/>
                </a:solidFill>
              </a:rPr>
              <a:t>388.145 </a:t>
            </a:r>
            <a:r>
              <a:rPr lang="es-AR" dirty="0"/>
              <a:t>nocturnos</a:t>
            </a:r>
          </a:p>
        </p:txBody>
      </p:sp>
      <p:sp>
        <p:nvSpPr>
          <p:cNvPr id="4" name="2 CuadroTexto">
            <a:extLst>
              <a:ext uri="{FF2B5EF4-FFF2-40B4-BE49-F238E27FC236}">
                <a16:creationId xmlns:a16="http://schemas.microsoft.com/office/drawing/2014/main" id="{0E44E0FE-FF87-1758-53CF-C12DFE6B54A8}"/>
              </a:ext>
            </a:extLst>
          </p:cNvPr>
          <p:cNvSpPr txBox="1"/>
          <p:nvPr/>
        </p:nvSpPr>
        <p:spPr>
          <a:xfrm>
            <a:off x="209369" y="912887"/>
            <a:ext cx="1929503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AR" b="1" i="1" u="sng" dirty="0">
                <a:solidFill>
                  <a:srgbClr val="92D050"/>
                </a:solidFill>
              </a:rPr>
              <a:t>TODO SAN JULIAN</a:t>
            </a:r>
          </a:p>
        </p:txBody>
      </p:sp>
      <p:pic>
        <p:nvPicPr>
          <p:cNvPr id="6" name="1 Imagen">
            <a:extLst>
              <a:ext uri="{FF2B5EF4-FFF2-40B4-BE49-F238E27FC236}">
                <a16:creationId xmlns:a16="http://schemas.microsoft.com/office/drawing/2014/main" id="{C9CC3668-6132-8991-F4F9-D145D7489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5" y="1610485"/>
            <a:ext cx="9144000" cy="524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34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5BC8F-56CC-357D-F19D-19A5A27C4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6BF959-F242-E8B8-4DC0-D8C720F7C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F2DCDE0-A4F5-294A-4FC6-4AB781BF98F5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577D5FE-337E-0868-0283-19202FA8EEC8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A7A159C9-B2EC-385A-9962-12DFF76CF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4BA44E09-1FF7-4D3F-8D98-522CD7BA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 Imagen">
            <a:extLst>
              <a:ext uri="{FF2B5EF4-FFF2-40B4-BE49-F238E27FC236}">
                <a16:creationId xmlns:a16="http://schemas.microsoft.com/office/drawing/2014/main" id="{EB020E19-C92C-3F06-8ED0-CE97BF5CD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" y="2027366"/>
            <a:ext cx="5644357" cy="4013179"/>
          </a:xfrm>
          <a:prstGeom prst="rect">
            <a:avLst/>
          </a:prstGeom>
        </p:spPr>
      </p:pic>
      <p:pic>
        <p:nvPicPr>
          <p:cNvPr id="4" name="2 Imagen">
            <a:extLst>
              <a:ext uri="{FF2B5EF4-FFF2-40B4-BE49-F238E27FC236}">
                <a16:creationId xmlns:a16="http://schemas.microsoft.com/office/drawing/2014/main" id="{82196F02-D516-2F64-EAF4-C94502CBEA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40" y="1805655"/>
            <a:ext cx="5536427" cy="433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366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B8CF9-3B81-3F39-1530-3543204C3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6CFA4C8-D1C4-B3C3-D5FB-F7193BC9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CF69DD4-C1B5-1324-E452-30EC7E6D1CC0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67869DF-62A5-E1F0-658C-251CDAD8722C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5DCECE2B-A241-D990-3C19-2DC5C803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C7D8BA69-0E02-C59D-28FB-35B299CB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2 CuadroTexto">
            <a:extLst>
              <a:ext uri="{FF2B5EF4-FFF2-40B4-BE49-F238E27FC236}">
                <a16:creationId xmlns:a16="http://schemas.microsoft.com/office/drawing/2014/main" id="{AB297E04-2E21-8ABE-098A-09C644A9A3C8}"/>
              </a:ext>
            </a:extLst>
          </p:cNvPr>
          <p:cNvSpPr txBox="1"/>
          <p:nvPr/>
        </p:nvSpPr>
        <p:spPr>
          <a:xfrm>
            <a:off x="226980" y="991604"/>
            <a:ext cx="135203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AR" b="1" i="1" u="sng" dirty="0">
                <a:solidFill>
                  <a:srgbClr val="92D050"/>
                </a:solidFill>
              </a:rPr>
              <a:t>TODO PILAR</a:t>
            </a:r>
          </a:p>
        </p:txBody>
      </p:sp>
      <p:pic>
        <p:nvPicPr>
          <p:cNvPr id="4" name="3 Imagen">
            <a:extLst>
              <a:ext uri="{FF2B5EF4-FFF2-40B4-BE49-F238E27FC236}">
                <a16:creationId xmlns:a16="http://schemas.microsoft.com/office/drawing/2014/main" id="{F8F6245D-F819-D11A-4FE0-FA431061C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65" y="1769603"/>
            <a:ext cx="9144000" cy="501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7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6365-32E5-8CFC-A155-749A531F0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95F0DA-7E41-3CBD-BE5D-239DA18A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4FF910-0F46-9428-CD53-0F9FCF40CB08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EF92139-6F14-6709-B56D-794D0F1EB873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0F43DAC4-9D28-ED83-207E-585AB5A5C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09AD34DC-5AA2-86DC-79F4-748058EE8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 Imagen">
            <a:extLst>
              <a:ext uri="{FF2B5EF4-FFF2-40B4-BE49-F238E27FC236}">
                <a16:creationId xmlns:a16="http://schemas.microsoft.com/office/drawing/2014/main" id="{EE9BCE57-7618-E9F5-3563-4F96784F4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12196"/>
            <a:ext cx="9144000" cy="502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34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922E-5B96-D4C1-6D26-C0B856E3B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341E80-5B8F-6832-D640-8F96859C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EC85A8E-DB1D-E097-FD6A-31567D308DD9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F271BAD-BAC2-0A9E-2B71-06F32ADFCD0E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3C360AF5-A3FE-400A-ECA8-A81AC3BE6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1B2DFCE5-1499-DABF-30CC-1F32172E2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 Imagen">
            <a:extLst>
              <a:ext uri="{FF2B5EF4-FFF2-40B4-BE49-F238E27FC236}">
                <a16:creationId xmlns:a16="http://schemas.microsoft.com/office/drawing/2014/main" id="{C1F0EEBE-7F2D-C03A-EF10-A2BBC416D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7" y="1530079"/>
            <a:ext cx="9144000" cy="51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3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57EE4-933E-BB5E-7C71-B182446C9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311ADC-0A8E-0C3C-7F56-02759B3A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0BDA801-8029-40C1-AC39-C1E63E3DB054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EC1C155-3B76-798C-01FD-5A60A5665D8D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FB762003-D5D5-4727-F516-59AF2DB85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C8EF8E0F-F534-B8D1-3A71-DBF8442B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8E0AC26-19D7-B3A0-3B74-2817FDC1723A}"/>
              </a:ext>
            </a:extLst>
          </p:cNvPr>
          <p:cNvSpPr txBox="1"/>
          <p:nvPr/>
        </p:nvSpPr>
        <p:spPr>
          <a:xfrm>
            <a:off x="135629" y="922004"/>
            <a:ext cx="1204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dirty="0"/>
              <a:t>¿y que se hace con el resultado del </a:t>
            </a:r>
            <a:r>
              <a:rPr lang="es-ES" dirty="0" err="1"/>
              <a:t>QC</a:t>
            </a:r>
            <a:r>
              <a:rPr lang="es-ES" dirty="0"/>
              <a:t>?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 “Solar irradiance time series derived from high-quality measurements, satellite-based models, and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haris SIL"/>
              </a:rPr>
              <a:t>reanalyses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haris SIL"/>
              </a:rPr>
              <a:t> at a near-equatorial site in Brazil”. Renewable and Sustainable Energy Reviews 117 (2020) 109478</a:t>
            </a:r>
            <a:endParaRPr lang="es-AR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F1AC603-264C-9EB9-942F-D646C6CDD52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35629" y="2056118"/>
            <a:ext cx="3194050" cy="4168775"/>
            <a:chOff x="2834" y="847"/>
            <a:chExt cx="2012" cy="2626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1DD0B6BD-9860-49B9-60E5-A51B864B0FF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34" y="847"/>
              <a:ext cx="2012" cy="2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D2B5E498-7C09-C9E9-5C64-387ED5ED8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" y="847"/>
              <a:ext cx="2016" cy="2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2D0AEDA5-ED75-5AC1-CB41-C9930FD59B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55575" y="2056118"/>
            <a:ext cx="3863975" cy="2095500"/>
            <a:chOff x="2623" y="1358"/>
            <a:chExt cx="2434" cy="1320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8A150B04-3EEF-37D0-EAD1-9C901B9FFCC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23" y="1358"/>
              <a:ext cx="2434" cy="1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pic>
          <p:nvPicPr>
            <p:cNvPr id="13" name="Picture 9">
              <a:extLst>
                <a:ext uri="{FF2B5EF4-FFF2-40B4-BE49-F238E27FC236}">
                  <a16:creationId xmlns:a16="http://schemas.microsoft.com/office/drawing/2014/main" id="{9E9236A5-BDD5-B7B1-F07D-02CD89B3C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3" y="1358"/>
              <a:ext cx="2438" cy="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CE4B046F-77B6-F20A-4330-0875A87236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39050" y="2055813"/>
            <a:ext cx="4405313" cy="2795587"/>
            <a:chOff x="4812" y="1295"/>
            <a:chExt cx="2775" cy="1761"/>
          </a:xfrm>
        </p:grpSpPr>
        <p:sp>
          <p:nvSpPr>
            <p:cNvPr id="15" name="AutoShape 11">
              <a:extLst>
                <a:ext uri="{FF2B5EF4-FFF2-40B4-BE49-F238E27FC236}">
                  <a16:creationId xmlns:a16="http://schemas.microsoft.com/office/drawing/2014/main" id="{F1CDB9D2-44BD-0892-B0F9-20F08AB23F5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12" y="1295"/>
              <a:ext cx="2775" cy="1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pic>
          <p:nvPicPr>
            <p:cNvPr id="16" name="Picture 13">
              <a:extLst>
                <a:ext uri="{FF2B5EF4-FFF2-40B4-BE49-F238E27FC236}">
                  <a16:creationId xmlns:a16="http://schemas.microsoft.com/office/drawing/2014/main" id="{E3EEE531-F521-F01A-6FF4-8A818734A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" y="1295"/>
              <a:ext cx="2779" cy="1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D93740-D88B-9235-E7CC-0E208B1B72C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632700" y="4905375"/>
            <a:ext cx="4275138" cy="1952625"/>
            <a:chOff x="4808" y="3090"/>
            <a:chExt cx="2693" cy="1230"/>
          </a:xfrm>
        </p:grpSpPr>
        <p:sp>
          <p:nvSpPr>
            <p:cNvPr id="18" name="AutoShape 15">
              <a:extLst>
                <a:ext uri="{FF2B5EF4-FFF2-40B4-BE49-F238E27FC236}">
                  <a16:creationId xmlns:a16="http://schemas.microsoft.com/office/drawing/2014/main" id="{D9D65768-54CF-F2C1-5D8F-E2F6038CB0C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808" y="3090"/>
              <a:ext cx="2693" cy="1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pic>
          <p:nvPicPr>
            <p:cNvPr id="19" name="Picture 17">
              <a:extLst>
                <a:ext uri="{FF2B5EF4-FFF2-40B4-BE49-F238E27FC236}">
                  <a16:creationId xmlns:a16="http://schemas.microsoft.com/office/drawing/2014/main" id="{1A1426E4-F72D-573D-87AB-75B10E3C5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" y="3090"/>
              <a:ext cx="2697" cy="1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02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EB9D9-8570-FAD3-1DB1-23402E73F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D5FD0C-B1B2-C93D-B5A1-57C8E4BFC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CC458CD-01A1-4A24-BFA2-9573E479AC5D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2EC3DB-E01D-4289-66B8-DF502348ECEC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0469D3D7-2FB4-99D8-A221-9F8AF75F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D5D2D81B-1B3F-53A9-FACD-C3C7E833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21BD013B-DC76-B47C-E58E-1DBF99DC4D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6563" y="1214438"/>
            <a:ext cx="4811712" cy="5045075"/>
            <a:chOff x="275" y="765"/>
            <a:chExt cx="3031" cy="3178"/>
          </a:xfrm>
        </p:grpSpPr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777548F0-381C-6D46-4869-2227D33A8AF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75" y="765"/>
              <a:ext cx="3031" cy="3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AR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62CC21-B135-394D-4441-F14035A30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" y="765"/>
              <a:ext cx="3036" cy="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048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344" y="1170980"/>
            <a:ext cx="5306194" cy="499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2 CuadroTexto"/>
          <p:cNvSpPr txBox="1"/>
          <p:nvPr/>
        </p:nvSpPr>
        <p:spPr>
          <a:xfrm>
            <a:off x="2379886" y="8109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1924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2383" y="1180271"/>
            <a:ext cx="6565883" cy="463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236B52A-A4C5-AB7F-E896-03173ABC7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AF7BE8A-CCCE-36C5-2E9B-061EB1921B7A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271D73E-057D-AEA7-8B3B-A2728328B24E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CT LOGO | CONICET Salta-Jujuy">
            <a:extLst>
              <a:ext uri="{FF2B5EF4-FFF2-40B4-BE49-F238E27FC236}">
                <a16:creationId xmlns:a16="http://schemas.microsoft.com/office/drawing/2014/main" id="{044D5D20-1265-2F23-8BC2-3A3FFE99C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D148DCFA-5E21-0FAE-E476-DFBF0CC49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82FB9-3276-7AAE-AB9D-D51636A7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8A14A5-B429-DBC7-37EB-9941A89A2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1C0868-8BF1-6597-C664-9A32470D6578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3F6320F-EC3C-6DEC-1DAC-3BB5F7AD6611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91CC43C1-7E2E-F2B8-A972-D22CD2949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E7B2EFD8-AFC5-23F5-659D-947B0A5E4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1BF7BC-2E80-1EF9-B139-1B8953E40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762" y="1017436"/>
            <a:ext cx="4667830" cy="536702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7009DD2-43AB-38E9-571F-A0C578A3046D}"/>
              </a:ext>
            </a:extLst>
          </p:cNvPr>
          <p:cNvSpPr txBox="1"/>
          <p:nvPr/>
        </p:nvSpPr>
        <p:spPr>
          <a:xfrm>
            <a:off x="6088380" y="2144155"/>
            <a:ext cx="61036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Comparison between diurnal variations of daily-mean monthly GHI values from QC filtered data from Petrolina and daily-mean monthly clear-sky GHI estimates derived by the REST2 model with MERRA-2 atmospheric inputs. </a:t>
            </a:r>
            <a:endParaRPr lang="es-AR" dirty="0">
              <a:latin typeface="Aptos" panose="020B00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73241A-0073-7373-C764-2B723DB3FCA6}"/>
              </a:ext>
            </a:extLst>
          </p:cNvPr>
          <p:cNvSpPr txBox="1"/>
          <p:nvPr/>
        </p:nvSpPr>
        <p:spPr>
          <a:xfrm>
            <a:off x="6061710" y="2144155"/>
            <a:ext cx="613029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AR" dirty="0">
                <a:latin typeface="Aptos" panose="020B0004020202020204" pitchFamily="34" charset="0"/>
              </a:rPr>
              <a:t>Comparación entre las variaciones diurnas de los valores medios diarios mensuales del GHI a partir de datos filtrados </a:t>
            </a:r>
            <a:r>
              <a:rPr lang="es-AR" dirty="0" err="1">
                <a:latin typeface="Aptos" panose="020B0004020202020204" pitchFamily="34" charset="0"/>
              </a:rPr>
              <a:t>QC</a:t>
            </a:r>
            <a:r>
              <a:rPr lang="es-AR" dirty="0">
                <a:latin typeface="Aptos" panose="020B0004020202020204" pitchFamily="34" charset="0"/>
              </a:rPr>
              <a:t> de </a:t>
            </a:r>
            <a:r>
              <a:rPr lang="es-AR" dirty="0" err="1">
                <a:latin typeface="Aptos" panose="020B0004020202020204" pitchFamily="34" charset="0"/>
              </a:rPr>
              <a:t>Petrolina</a:t>
            </a:r>
            <a:r>
              <a:rPr lang="es-AR" dirty="0">
                <a:latin typeface="Aptos" panose="020B0004020202020204" pitchFamily="34" charset="0"/>
              </a:rPr>
              <a:t> y las estimaciones medias diarias mensuales del GHI en cielos despejados derivadas del modelo REST2 con datos atmosféricos MERRA-2. </a:t>
            </a:r>
          </a:p>
        </p:txBody>
      </p:sp>
    </p:spTree>
    <p:extLst>
      <p:ext uri="{BB962C8B-B14F-4D97-AF65-F5344CB8AC3E}">
        <p14:creationId xmlns:p14="http://schemas.microsoft.com/office/powerpoint/2010/main" val="256784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977A-AFCB-4635-56A4-DA4172738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D0E4A6-48A6-A648-1E2A-4534C2B6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9E4AB2D-47D5-DF12-24D1-510A9E7279EB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58EFE3B-1EAE-7DAE-8FBA-1C4587CC2F1C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1BC272EE-1F82-2470-4A9A-B8F89AEE6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89C71CD5-D8E1-2679-E76D-ECF10BC3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1C5C457-EFCE-64E6-2410-1CB1020D9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41" y="951036"/>
            <a:ext cx="4919891" cy="568959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4A02590-E486-DB94-3C72-D5E011C38AF0}"/>
              </a:ext>
            </a:extLst>
          </p:cNvPr>
          <p:cNvSpPr txBox="1"/>
          <p:nvPr/>
        </p:nvSpPr>
        <p:spPr>
          <a:xfrm>
            <a:off x="5959475" y="1850023"/>
            <a:ext cx="610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Comparison between diurnal variations of daily-mean monthly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DNI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values from QC filtered data from Petrolina and daily-mean monthly clear-sky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Aptos" panose="020B0004020202020204" pitchFamily="34" charset="0"/>
              </a:rPr>
              <a:t>DNI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estimates derived by the REST2 model with MERRA-2 atmospheric inputs. </a:t>
            </a:r>
            <a:endParaRPr lang="es-AR" dirty="0">
              <a:latin typeface="Aptos" panose="020B00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B017938-E6AE-47F8-6C4E-7D9CDCB0D791}"/>
              </a:ext>
            </a:extLst>
          </p:cNvPr>
          <p:cNvSpPr txBox="1"/>
          <p:nvPr/>
        </p:nvSpPr>
        <p:spPr>
          <a:xfrm>
            <a:off x="5959475" y="1850023"/>
            <a:ext cx="610235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AR" dirty="0">
                <a:latin typeface="Aptos" panose="020B0004020202020204" pitchFamily="34" charset="0"/>
              </a:rPr>
              <a:t>Comparación entre las variaciones diurnas de los valores medios diarios mensuales del DNI a partir de los datos filtrados </a:t>
            </a:r>
            <a:r>
              <a:rPr lang="es-AR" dirty="0" err="1">
                <a:latin typeface="Aptos" panose="020B0004020202020204" pitchFamily="34" charset="0"/>
              </a:rPr>
              <a:t>QC</a:t>
            </a:r>
            <a:r>
              <a:rPr lang="es-AR" dirty="0">
                <a:latin typeface="Aptos" panose="020B0004020202020204" pitchFamily="34" charset="0"/>
              </a:rPr>
              <a:t> de </a:t>
            </a:r>
            <a:r>
              <a:rPr lang="es-AR" dirty="0" err="1">
                <a:latin typeface="Aptos" panose="020B0004020202020204" pitchFamily="34" charset="0"/>
              </a:rPr>
              <a:t>Petrolina</a:t>
            </a:r>
            <a:r>
              <a:rPr lang="es-AR" dirty="0">
                <a:latin typeface="Aptos" panose="020B0004020202020204" pitchFamily="34" charset="0"/>
              </a:rPr>
              <a:t> y las estimaciones medias diarias mensuales del DNI en cielos despejados derivadas del modelo REST2 con datos atmosféricos MERRA-2. </a:t>
            </a:r>
          </a:p>
        </p:txBody>
      </p:sp>
    </p:spTree>
    <p:extLst>
      <p:ext uri="{BB962C8B-B14F-4D97-AF65-F5344CB8AC3E}">
        <p14:creationId xmlns:p14="http://schemas.microsoft.com/office/powerpoint/2010/main" val="139403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BDC00-FF9A-10AE-AF93-D518E5DC9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58CA82-DC5A-2814-3FAD-80D63C9D4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E282772-52E5-46B6-A67E-5EEA956D14E4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44D99A6-21A9-ECE7-76CA-9782E413CE4A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CCC2857E-9B9C-0170-AD28-4F1A81A5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8B3E5FE5-5D87-2128-5470-4064E262E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0ED99D4-001B-4CB1-EC51-06F8D14F4AC8}"/>
              </a:ext>
            </a:extLst>
          </p:cNvPr>
          <p:cNvSpPr txBox="1"/>
          <p:nvPr/>
        </p:nvSpPr>
        <p:spPr>
          <a:xfrm>
            <a:off x="5239034" y="3244334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FIN DE LA CLASE</a:t>
            </a:r>
          </a:p>
        </p:txBody>
      </p:sp>
    </p:spTree>
    <p:extLst>
      <p:ext uri="{BB962C8B-B14F-4D97-AF65-F5344CB8AC3E}">
        <p14:creationId xmlns:p14="http://schemas.microsoft.com/office/powerpoint/2010/main" val="2155387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879CE-82DC-3F76-C29A-1B963CCC1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5A63F6-C727-31B1-58DA-F6A26C60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A1BED2D-9D5E-2C00-552F-81BA4D98500C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D69C3D8-0FEC-7669-9317-CDDD004BA6DD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CT LOGO | CONICET Salta-Jujuy">
            <a:extLst>
              <a:ext uri="{FF2B5EF4-FFF2-40B4-BE49-F238E27FC236}">
                <a16:creationId xmlns:a16="http://schemas.microsoft.com/office/drawing/2014/main" id="{26352B91-4AAC-83CC-733A-9F25B9DA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99527FB8-6375-299B-3D15-726BD7DA5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39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3" descr="20%"/>
          <p:cNvSpPr>
            <a:spLocks noChangeArrowheads="1"/>
          </p:cNvSpPr>
          <p:nvPr/>
        </p:nvSpPr>
        <p:spPr bwMode="auto">
          <a:xfrm>
            <a:off x="3162300" y="5881688"/>
            <a:ext cx="5616575" cy="14446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838072" y="880639"/>
            <a:ext cx="2470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/>
              <a:t>Piranómetros térmicos</a:t>
            </a:r>
            <a:endParaRPr lang="es-AR" dirty="0">
              <a:sym typeface="Symbol" pitchFamily="18" charset="2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911350" y="1238250"/>
            <a:ext cx="156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Termocuplas </a:t>
            </a:r>
            <a:endParaRPr lang="es-ES">
              <a:sym typeface="Symbol" pitchFamily="18" charset="2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711575" y="1238250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Efecto Seebeck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711575" y="1525588"/>
            <a:ext cx="1543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dirty="0"/>
              <a:t>Efecto </a:t>
            </a:r>
            <a:r>
              <a:rPr lang="es-ES" dirty="0" err="1"/>
              <a:t>Peltier</a:t>
            </a:r>
            <a:endParaRPr lang="es-ES" dirty="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711575" y="1812925"/>
            <a:ext cx="1847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Efecto Thomson</a:t>
            </a:r>
          </a:p>
        </p:txBody>
      </p: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3084513" y="2370138"/>
            <a:ext cx="5545137" cy="215900"/>
            <a:chOff x="612" y="1616"/>
            <a:chExt cx="3493" cy="136"/>
          </a:xfrm>
        </p:grpSpPr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793" y="1616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H="1">
              <a:off x="612" y="1616"/>
              <a:ext cx="181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3084513" y="2586038"/>
            <a:ext cx="3024187" cy="863600"/>
            <a:chOff x="612" y="1752"/>
            <a:chExt cx="1905" cy="544"/>
          </a:xfrm>
        </p:grpSpPr>
        <p:grpSp>
          <p:nvGrpSpPr>
            <p:cNvPr id="16" name="Group 19"/>
            <p:cNvGrpSpPr>
              <a:grpSpLocks/>
            </p:cNvGrpSpPr>
            <p:nvPr/>
          </p:nvGrpSpPr>
          <p:grpSpPr bwMode="auto">
            <a:xfrm>
              <a:off x="612" y="1752"/>
              <a:ext cx="1905" cy="136"/>
              <a:chOff x="612" y="1752"/>
              <a:chExt cx="1905" cy="136"/>
            </a:xfrm>
          </p:grpSpPr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612" y="1752"/>
                <a:ext cx="181" cy="136"/>
              </a:xfrm>
              <a:prstGeom prst="line">
                <a:avLst/>
              </a:prstGeom>
              <a:noFill/>
              <a:ln w="25400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793" y="1888"/>
                <a:ext cx="1724" cy="0"/>
              </a:xfrm>
              <a:prstGeom prst="line">
                <a:avLst/>
              </a:prstGeom>
              <a:noFill/>
              <a:ln w="25400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>
              <a:off x="2517" y="1888"/>
              <a:ext cx="0" cy="272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>
              <a:off x="793" y="2160"/>
              <a:ext cx="1724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9" name="Line 25"/>
            <p:cNvSpPr>
              <a:spLocks noChangeShapeType="1"/>
            </p:cNvSpPr>
            <p:nvPr/>
          </p:nvSpPr>
          <p:spPr bwMode="auto">
            <a:xfrm flipH="1">
              <a:off x="612" y="2160"/>
              <a:ext cx="181" cy="136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22" name="Group 74"/>
          <p:cNvGrpSpPr>
            <a:grpSpLocks/>
          </p:cNvGrpSpPr>
          <p:nvPr/>
        </p:nvGrpSpPr>
        <p:grpSpPr bwMode="auto">
          <a:xfrm>
            <a:off x="3084513" y="3449638"/>
            <a:ext cx="5545137" cy="215900"/>
            <a:chOff x="839" y="2069"/>
            <a:chExt cx="3493" cy="136"/>
          </a:xfrm>
        </p:grpSpPr>
        <p:sp>
          <p:nvSpPr>
            <p:cNvPr id="23" name="Line 26"/>
            <p:cNvSpPr>
              <a:spLocks noChangeShapeType="1"/>
            </p:cNvSpPr>
            <p:nvPr/>
          </p:nvSpPr>
          <p:spPr bwMode="auto">
            <a:xfrm>
              <a:off x="839" y="2069"/>
              <a:ext cx="181" cy="1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1020" y="2205"/>
              <a:ext cx="331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25" name="Text Box 29"/>
          <p:cNvSpPr txBox="1">
            <a:spLocks noChangeArrowheads="1"/>
          </p:cNvSpPr>
          <p:nvPr/>
        </p:nvSpPr>
        <p:spPr bwMode="auto">
          <a:xfrm>
            <a:off x="2466975" y="2378075"/>
            <a:ext cx="323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T</a:t>
            </a:r>
          </a:p>
        </p:txBody>
      </p: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2422525" y="3252788"/>
            <a:ext cx="628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T</a:t>
            </a:r>
            <a:r>
              <a:rPr lang="es-ES" baseline="-25000"/>
              <a:t>REF</a:t>
            </a:r>
          </a:p>
        </p:txBody>
      </p:sp>
      <p:sp>
        <p:nvSpPr>
          <p:cNvPr id="27" name="Line 31"/>
          <p:cNvSpPr>
            <a:spLocks noChangeShapeType="1"/>
          </p:cNvSpPr>
          <p:nvPr/>
        </p:nvSpPr>
        <p:spPr bwMode="auto">
          <a:xfrm>
            <a:off x="8774113" y="2370138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28" name="Text Box 32"/>
          <p:cNvSpPr txBox="1">
            <a:spLocks noChangeArrowheads="1"/>
          </p:cNvSpPr>
          <p:nvPr/>
        </p:nvSpPr>
        <p:spPr bwMode="auto">
          <a:xfrm>
            <a:off x="8753475" y="2746375"/>
            <a:ext cx="476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ym typeface="Symbol" pitchFamily="18" charset="2"/>
              </a:rPr>
              <a:t>V</a:t>
            </a:r>
          </a:p>
        </p:txBody>
      </p:sp>
      <p:sp>
        <p:nvSpPr>
          <p:cNvPr id="29" name="Line 34"/>
          <p:cNvSpPr>
            <a:spLocks noChangeShapeType="1"/>
          </p:cNvSpPr>
          <p:nvPr/>
        </p:nvSpPr>
        <p:spPr bwMode="auto">
          <a:xfrm flipV="1">
            <a:off x="3409950" y="5141913"/>
            <a:ext cx="433388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0" name="Line 35"/>
          <p:cNvSpPr>
            <a:spLocks noChangeShapeType="1"/>
          </p:cNvSpPr>
          <p:nvPr/>
        </p:nvSpPr>
        <p:spPr bwMode="auto">
          <a:xfrm flipV="1">
            <a:off x="5118100" y="5116513"/>
            <a:ext cx="433388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 flipV="1">
            <a:off x="7667625" y="5106988"/>
            <a:ext cx="433388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2" name="Line 37"/>
          <p:cNvSpPr>
            <a:spLocks noChangeShapeType="1"/>
          </p:cNvSpPr>
          <p:nvPr/>
        </p:nvSpPr>
        <p:spPr bwMode="auto">
          <a:xfrm flipV="1">
            <a:off x="5964238" y="5106988"/>
            <a:ext cx="433387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3" name="Line 38"/>
          <p:cNvSpPr>
            <a:spLocks noChangeShapeType="1"/>
          </p:cNvSpPr>
          <p:nvPr/>
        </p:nvSpPr>
        <p:spPr bwMode="auto">
          <a:xfrm flipV="1">
            <a:off x="6810375" y="5106988"/>
            <a:ext cx="433388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4" name="Line 39"/>
          <p:cNvSpPr>
            <a:spLocks noChangeShapeType="1"/>
          </p:cNvSpPr>
          <p:nvPr/>
        </p:nvSpPr>
        <p:spPr bwMode="auto">
          <a:xfrm flipV="1">
            <a:off x="4265613" y="5141913"/>
            <a:ext cx="433387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5" name="Line 44"/>
          <p:cNvSpPr>
            <a:spLocks noChangeShapeType="1"/>
          </p:cNvSpPr>
          <p:nvPr/>
        </p:nvSpPr>
        <p:spPr bwMode="auto">
          <a:xfrm>
            <a:off x="3838575" y="5140325"/>
            <a:ext cx="431800" cy="792163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6" name="Line 49"/>
          <p:cNvSpPr>
            <a:spLocks noChangeShapeType="1"/>
          </p:cNvSpPr>
          <p:nvPr/>
        </p:nvSpPr>
        <p:spPr bwMode="auto">
          <a:xfrm>
            <a:off x="4692650" y="5135563"/>
            <a:ext cx="431800" cy="792162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7" name="Line 50"/>
          <p:cNvSpPr>
            <a:spLocks noChangeShapeType="1"/>
          </p:cNvSpPr>
          <p:nvPr/>
        </p:nvSpPr>
        <p:spPr bwMode="auto">
          <a:xfrm>
            <a:off x="5541963" y="5111750"/>
            <a:ext cx="431800" cy="792163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8" name="Line 51"/>
          <p:cNvSpPr>
            <a:spLocks noChangeShapeType="1"/>
          </p:cNvSpPr>
          <p:nvPr/>
        </p:nvSpPr>
        <p:spPr bwMode="auto">
          <a:xfrm>
            <a:off x="6386513" y="5108575"/>
            <a:ext cx="431800" cy="792163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39" name="Line 52"/>
          <p:cNvSpPr>
            <a:spLocks noChangeShapeType="1"/>
          </p:cNvSpPr>
          <p:nvPr/>
        </p:nvSpPr>
        <p:spPr bwMode="auto">
          <a:xfrm>
            <a:off x="7235825" y="5106988"/>
            <a:ext cx="431800" cy="792162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40" name="Line 53"/>
          <p:cNvSpPr>
            <a:spLocks noChangeShapeType="1"/>
          </p:cNvSpPr>
          <p:nvPr/>
        </p:nvSpPr>
        <p:spPr bwMode="auto">
          <a:xfrm>
            <a:off x="8091488" y="5106988"/>
            <a:ext cx="431800" cy="792162"/>
          </a:xfrm>
          <a:prstGeom prst="line">
            <a:avLst/>
          </a:prstGeom>
          <a:noFill/>
          <a:ln w="25400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41" name="Text Box 55"/>
          <p:cNvSpPr txBox="1">
            <a:spLocks noChangeArrowheads="1"/>
          </p:cNvSpPr>
          <p:nvPr/>
        </p:nvSpPr>
        <p:spPr bwMode="auto">
          <a:xfrm>
            <a:off x="7404100" y="2081213"/>
            <a:ext cx="1098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/>
              <a:t>Material A</a:t>
            </a:r>
          </a:p>
        </p:txBody>
      </p:sp>
      <p:sp>
        <p:nvSpPr>
          <p:cNvPr id="42" name="Text Box 56"/>
          <p:cNvSpPr txBox="1">
            <a:spLocks noChangeArrowheads="1"/>
          </p:cNvSpPr>
          <p:nvPr/>
        </p:nvSpPr>
        <p:spPr bwMode="auto">
          <a:xfrm>
            <a:off x="7548563" y="3378200"/>
            <a:ext cx="1098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/>
              <a:t>Material A</a:t>
            </a:r>
          </a:p>
        </p:txBody>
      </p:sp>
      <p:sp>
        <p:nvSpPr>
          <p:cNvPr id="43" name="Text Box 57"/>
          <p:cNvSpPr txBox="1">
            <a:spLocks noChangeArrowheads="1"/>
          </p:cNvSpPr>
          <p:nvPr/>
        </p:nvSpPr>
        <p:spPr bwMode="auto">
          <a:xfrm>
            <a:off x="6056313" y="2862263"/>
            <a:ext cx="1098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>
                <a:solidFill>
                  <a:srgbClr val="FF6600"/>
                </a:solidFill>
              </a:rPr>
              <a:t>Material B</a:t>
            </a:r>
          </a:p>
        </p:txBody>
      </p:sp>
      <p:sp>
        <p:nvSpPr>
          <p:cNvPr id="44" name="Oval 58"/>
          <p:cNvSpPr>
            <a:spLocks noChangeArrowheads="1"/>
          </p:cNvSpPr>
          <p:nvPr/>
        </p:nvSpPr>
        <p:spPr bwMode="auto">
          <a:xfrm>
            <a:off x="3011488" y="2513013"/>
            <a:ext cx="142875" cy="14446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45" name="Oval 59"/>
          <p:cNvSpPr>
            <a:spLocks noChangeArrowheads="1"/>
          </p:cNvSpPr>
          <p:nvPr/>
        </p:nvSpPr>
        <p:spPr bwMode="auto">
          <a:xfrm>
            <a:off x="3011488" y="3378200"/>
            <a:ext cx="142875" cy="14446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46" name="Text Box 60"/>
          <p:cNvSpPr txBox="1">
            <a:spLocks noChangeArrowheads="1"/>
          </p:cNvSpPr>
          <p:nvPr/>
        </p:nvSpPr>
        <p:spPr bwMode="auto">
          <a:xfrm>
            <a:off x="2076450" y="3954463"/>
            <a:ext cx="5110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/>
              <a:t>Termopila de sensor térmico: de 10 a 100 termocuplas</a:t>
            </a:r>
          </a:p>
        </p:txBody>
      </p:sp>
      <p:sp>
        <p:nvSpPr>
          <p:cNvPr id="47" name="Line 62"/>
          <p:cNvSpPr>
            <a:spLocks noChangeShapeType="1"/>
          </p:cNvSpPr>
          <p:nvPr/>
        </p:nvSpPr>
        <p:spPr bwMode="auto">
          <a:xfrm flipH="1">
            <a:off x="3843338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48" name="Line 63"/>
          <p:cNvSpPr>
            <a:spLocks noChangeShapeType="1"/>
          </p:cNvSpPr>
          <p:nvPr/>
        </p:nvSpPr>
        <p:spPr bwMode="auto">
          <a:xfrm flipH="1">
            <a:off x="4275138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49" name="Line 64"/>
          <p:cNvSpPr>
            <a:spLocks noChangeShapeType="1"/>
          </p:cNvSpPr>
          <p:nvPr/>
        </p:nvSpPr>
        <p:spPr bwMode="auto">
          <a:xfrm flipH="1">
            <a:off x="4668838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50" name="Line 65"/>
          <p:cNvSpPr>
            <a:spLocks noChangeShapeType="1"/>
          </p:cNvSpPr>
          <p:nvPr/>
        </p:nvSpPr>
        <p:spPr bwMode="auto">
          <a:xfrm flipH="1">
            <a:off x="5095875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51" name="Line 66"/>
          <p:cNvSpPr>
            <a:spLocks noChangeShapeType="1"/>
          </p:cNvSpPr>
          <p:nvPr/>
        </p:nvSpPr>
        <p:spPr bwMode="auto">
          <a:xfrm flipH="1">
            <a:off x="5499100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52" name="Line 67"/>
          <p:cNvSpPr>
            <a:spLocks noChangeShapeType="1"/>
          </p:cNvSpPr>
          <p:nvPr/>
        </p:nvSpPr>
        <p:spPr bwMode="auto">
          <a:xfrm flipH="1">
            <a:off x="6364288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53" name="Line 68"/>
          <p:cNvSpPr>
            <a:spLocks noChangeShapeType="1"/>
          </p:cNvSpPr>
          <p:nvPr/>
        </p:nvSpPr>
        <p:spPr bwMode="auto">
          <a:xfrm flipH="1">
            <a:off x="7227888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54" name="Line 69"/>
          <p:cNvSpPr>
            <a:spLocks noChangeShapeType="1"/>
          </p:cNvSpPr>
          <p:nvPr/>
        </p:nvSpPr>
        <p:spPr bwMode="auto">
          <a:xfrm flipH="1">
            <a:off x="8091488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55" name="Line 70"/>
          <p:cNvSpPr>
            <a:spLocks noChangeShapeType="1"/>
          </p:cNvSpPr>
          <p:nvPr/>
        </p:nvSpPr>
        <p:spPr bwMode="auto">
          <a:xfrm flipH="1">
            <a:off x="5892800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56" name="Line 71"/>
          <p:cNvSpPr>
            <a:spLocks noChangeShapeType="1"/>
          </p:cNvSpPr>
          <p:nvPr/>
        </p:nvSpPr>
        <p:spPr bwMode="auto">
          <a:xfrm flipH="1">
            <a:off x="6796088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 flipH="1">
            <a:off x="7637463" y="4530725"/>
            <a:ext cx="288925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58" name="Text Box 75"/>
          <p:cNvSpPr txBox="1">
            <a:spLocks noChangeArrowheads="1"/>
          </p:cNvSpPr>
          <p:nvPr/>
        </p:nvSpPr>
        <p:spPr bwMode="auto">
          <a:xfrm>
            <a:off x="1752600" y="5610225"/>
            <a:ext cx="18208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600"/>
              <a:t>Fuente fría (cold junction)</a:t>
            </a:r>
          </a:p>
        </p:txBody>
      </p:sp>
      <p:sp>
        <p:nvSpPr>
          <p:cNvPr id="59" name="Text Box 76"/>
          <p:cNvSpPr txBox="1">
            <a:spLocks noChangeArrowheads="1"/>
          </p:cNvSpPr>
          <p:nvPr/>
        </p:nvSpPr>
        <p:spPr bwMode="auto">
          <a:xfrm>
            <a:off x="3279775" y="1235075"/>
            <a:ext cx="409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ym typeface="Symbol" pitchFamily="18" charset="2"/>
              </a:rPr>
              <a:t></a:t>
            </a:r>
          </a:p>
        </p:txBody>
      </p:sp>
      <p:sp>
        <p:nvSpPr>
          <p:cNvPr id="60" name="Text Box 77"/>
          <p:cNvSpPr txBox="1">
            <a:spLocks noChangeArrowheads="1"/>
          </p:cNvSpPr>
          <p:nvPr/>
        </p:nvSpPr>
        <p:spPr bwMode="auto">
          <a:xfrm>
            <a:off x="8772525" y="4818063"/>
            <a:ext cx="22320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sz="1600"/>
              <a:t>Fuente caliente (hot junction)</a:t>
            </a:r>
          </a:p>
        </p:txBody>
      </p:sp>
      <p:sp>
        <p:nvSpPr>
          <p:cNvPr id="61" name="Rectangle 78"/>
          <p:cNvSpPr>
            <a:spLocks noChangeArrowheads="1"/>
          </p:cNvSpPr>
          <p:nvPr/>
        </p:nvSpPr>
        <p:spPr bwMode="auto">
          <a:xfrm>
            <a:off x="3157538" y="5068888"/>
            <a:ext cx="5616575" cy="7143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62" name="Text Box 80"/>
          <p:cNvSpPr txBox="1">
            <a:spLocks noChangeArrowheads="1"/>
          </p:cNvSpPr>
          <p:nvPr/>
        </p:nvSpPr>
        <p:spPr bwMode="auto">
          <a:xfrm>
            <a:off x="4320922" y="880639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sym typeface="Symbol" pitchFamily="18" charset="2"/>
              </a:rPr>
              <a:t></a:t>
            </a:r>
            <a:endParaRPr lang="es-ES" dirty="0"/>
          </a:p>
        </p:txBody>
      </p:sp>
      <p:sp>
        <p:nvSpPr>
          <p:cNvPr id="63" name="Text Box 81"/>
          <p:cNvSpPr txBox="1">
            <a:spLocks noChangeArrowheads="1"/>
          </p:cNvSpPr>
          <p:nvPr/>
        </p:nvSpPr>
        <p:spPr bwMode="auto">
          <a:xfrm>
            <a:off x="4786059" y="880639"/>
            <a:ext cx="1428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>
                <a:sym typeface="Symbol" pitchFamily="18" charset="2"/>
              </a:rPr>
              <a:t>termocuplas</a:t>
            </a:r>
            <a:endParaRPr lang="es-ES"/>
          </a:p>
        </p:txBody>
      </p:sp>
      <p:sp>
        <p:nvSpPr>
          <p:cNvPr id="64" name="Text Box 82"/>
          <p:cNvSpPr txBox="1">
            <a:spLocks noChangeArrowheads="1"/>
          </p:cNvSpPr>
          <p:nvPr/>
        </p:nvSpPr>
        <p:spPr bwMode="auto">
          <a:xfrm>
            <a:off x="6719634" y="880639"/>
            <a:ext cx="1238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>
                <a:sym typeface="Symbol" pitchFamily="18" charset="2"/>
              </a:rPr>
              <a:t>termopilas</a:t>
            </a:r>
            <a:endParaRPr lang="es-ES">
              <a:sym typeface="Symbol" pitchFamily="18" charset="2"/>
            </a:endParaRPr>
          </a:p>
        </p:txBody>
      </p:sp>
      <p:sp>
        <p:nvSpPr>
          <p:cNvPr id="65" name="Text Box 83"/>
          <p:cNvSpPr txBox="1">
            <a:spLocks noChangeArrowheads="1"/>
          </p:cNvSpPr>
          <p:nvPr/>
        </p:nvSpPr>
        <p:spPr bwMode="auto">
          <a:xfrm>
            <a:off x="6249734" y="880639"/>
            <a:ext cx="409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>
                <a:sym typeface="Symbol" pitchFamily="18" charset="2"/>
              </a:rPr>
              <a:t></a:t>
            </a:r>
            <a:endParaRPr lang="es-ES"/>
          </a:p>
        </p:txBody>
      </p:sp>
      <p:sp>
        <p:nvSpPr>
          <p:cNvPr id="66" name="Text Box 84"/>
          <p:cNvSpPr txBox="1">
            <a:spLocks noChangeArrowheads="1"/>
          </p:cNvSpPr>
          <p:nvPr/>
        </p:nvSpPr>
        <p:spPr bwMode="auto">
          <a:xfrm>
            <a:off x="8807450" y="5478463"/>
            <a:ext cx="209073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700">
                <a:sym typeface="Symbol" pitchFamily="18" charset="2"/>
              </a:rPr>
              <a:t>T entre fuentes</a:t>
            </a:r>
          </a:p>
          <a:p>
            <a:r>
              <a:rPr lang="es-ES" sz="1700">
                <a:sym typeface="Symbol" pitchFamily="18" charset="2"/>
              </a:rPr>
              <a:t> 5 °C a 1000 W/m</a:t>
            </a:r>
            <a:r>
              <a:rPr lang="es-ES" sz="1700" baseline="30000">
                <a:sym typeface="Symbol" pitchFamily="18" charset="2"/>
              </a:rPr>
              <a:t>2</a:t>
            </a:r>
          </a:p>
        </p:txBody>
      </p:sp>
      <p:sp>
        <p:nvSpPr>
          <p:cNvPr id="67" name="Text Box 85"/>
          <p:cNvSpPr txBox="1">
            <a:spLocks noChangeArrowheads="1"/>
          </p:cNvSpPr>
          <p:nvPr/>
        </p:nvSpPr>
        <p:spPr bwMode="auto">
          <a:xfrm>
            <a:off x="1931988" y="4746625"/>
            <a:ext cx="1200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AR"/>
              <a:t>Superficie</a:t>
            </a:r>
          </a:p>
          <a:p>
            <a:pPr algn="ctr"/>
            <a:r>
              <a:rPr lang="es-AR"/>
              <a:t>“sensora”</a:t>
            </a:r>
            <a:endParaRPr lang="es-ES"/>
          </a:p>
        </p:txBody>
      </p:sp>
      <p:sp>
        <p:nvSpPr>
          <p:cNvPr id="68" name="Rectangle 73" descr="20%"/>
          <p:cNvSpPr>
            <a:spLocks noChangeArrowheads="1"/>
          </p:cNvSpPr>
          <p:nvPr/>
        </p:nvSpPr>
        <p:spPr bwMode="auto">
          <a:xfrm>
            <a:off x="3149789" y="4976385"/>
            <a:ext cx="5616575" cy="144462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8E5B20A-8E7E-8692-64C1-8FD7176E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ADE349A-95B6-7494-A99D-99AFAC9BF499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E6BC9A8F-D95D-0BDA-61E2-2697A7162FF6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CCT LOGO | CONICET Salta-Jujuy">
            <a:extLst>
              <a:ext uri="{FF2B5EF4-FFF2-40B4-BE49-F238E27FC236}">
                <a16:creationId xmlns:a16="http://schemas.microsoft.com/office/drawing/2014/main" id="{082B5FFC-DE0C-A056-8B2D-5BD1BBCC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322A3D27-2E0C-6C33-61E2-4B6F9D49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3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build="p"/>
      <p:bldP spid="8" grpId="0"/>
      <p:bldP spid="9" grpId="0"/>
      <p:bldP spid="10" grpId="0"/>
      <p:bldP spid="11" grpId="0"/>
      <p:bldP spid="25" grpId="0"/>
      <p:bldP spid="26" grpId="0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 animBg="1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23283"/>
            <a:ext cx="5511800" cy="54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2 CuadroTexto"/>
          <p:cNvSpPr txBox="1"/>
          <p:nvPr/>
        </p:nvSpPr>
        <p:spPr>
          <a:xfrm>
            <a:off x="2227783" y="9220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1930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3794" y="1514912"/>
            <a:ext cx="6197278" cy="389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4 CuadroTexto"/>
          <p:cNvSpPr txBox="1"/>
          <p:nvPr/>
        </p:nvSpPr>
        <p:spPr>
          <a:xfrm>
            <a:off x="8436061" y="11455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1975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683689" y="5779320"/>
            <a:ext cx="1750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Piranómetro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1DB88A-79EF-EA30-FC59-4432C2392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40D1142-2458-9EFD-9193-A165B03AF59D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5068697-1B52-EA57-50C4-5F326350001D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CCT LOGO | CONICET Salta-Jujuy">
            <a:extLst>
              <a:ext uri="{FF2B5EF4-FFF2-40B4-BE49-F238E27FC236}">
                <a16:creationId xmlns:a16="http://schemas.microsoft.com/office/drawing/2014/main" id="{80236CD2-1998-1F1B-3966-DCCFBE1C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CD5A85FE-2B6E-A670-6F3C-7F27B56BF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83" y="1284442"/>
            <a:ext cx="4392367" cy="551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8916" y="702990"/>
            <a:ext cx="4724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2012-09-26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6540" y="3341415"/>
            <a:ext cx="4392367" cy="3293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uadroTexto 1"/>
          <p:cNvSpPr txBox="1"/>
          <p:nvPr/>
        </p:nvSpPr>
        <p:spPr>
          <a:xfrm>
            <a:off x="72714" y="817455"/>
            <a:ext cx="190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dirty="0"/>
              <a:t>Pirheliómetro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22A9116-3A81-D6FD-1852-89804E934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69" y="55595"/>
            <a:ext cx="693630" cy="6573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38AE7EB-805A-F869-EAF2-9AE9180483CA}"/>
              </a:ext>
            </a:extLst>
          </p:cNvPr>
          <p:cNvSpPr txBox="1"/>
          <p:nvPr/>
        </p:nvSpPr>
        <p:spPr>
          <a:xfrm>
            <a:off x="4438650" y="217365"/>
            <a:ext cx="67326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Curso de Posgrado</a:t>
            </a:r>
            <a:r>
              <a:rPr lang="es-AR" sz="1000" dirty="0"/>
              <a:t>: </a:t>
            </a:r>
            <a:r>
              <a:rPr lang="es-AR" sz="1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"Tópicos avanzados sobre medición y evaluación de radiación solar – 2024”</a:t>
            </a:r>
          </a:p>
          <a:p>
            <a:pPr algn="ctr"/>
            <a:r>
              <a:rPr lang="es-AR" sz="1000" dirty="0">
                <a:latin typeface="Aptos" panose="020B0004020202020204" pitchFamily="34" charset="0"/>
                <a:cs typeface="Times New Roman" panose="02020603050405020304" pitchFamily="18" charset="0"/>
              </a:rPr>
              <a:t>2 al 6 de Diciembre de 2024 – Facultad de Ciencias Exactas – Universidad Nacional de Salta</a:t>
            </a:r>
            <a:endParaRPr lang="es-AR" sz="1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2B550136-A6D2-A473-2E6A-4BAEA02CCEFD}"/>
              </a:ext>
            </a:extLst>
          </p:cNvPr>
          <p:cNvCxnSpPr/>
          <p:nvPr/>
        </p:nvCxnSpPr>
        <p:spPr>
          <a:xfrm>
            <a:off x="0" y="817455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CCT LOGO | CONICET Salta-Jujuy">
            <a:extLst>
              <a:ext uri="{FF2B5EF4-FFF2-40B4-BE49-F238E27FC236}">
                <a16:creationId xmlns:a16="http://schemas.microsoft.com/office/drawing/2014/main" id="{67220727-2347-061A-F619-183277655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067" y="76200"/>
            <a:ext cx="693630" cy="69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50 años del escudo de la UNSa y la permanencia del sentir ...">
            <a:extLst>
              <a:ext uri="{FF2B5EF4-FFF2-40B4-BE49-F238E27FC236}">
                <a16:creationId xmlns:a16="http://schemas.microsoft.com/office/drawing/2014/main" id="{4D82475C-7508-AA71-CBEE-E0EC959C0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65" y="69659"/>
            <a:ext cx="695522" cy="6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3721</Words>
  <Application>Microsoft Office PowerPoint</Application>
  <PresentationFormat>Panorámica</PresentationFormat>
  <Paragraphs>355</Paragraphs>
  <Slides>63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63</vt:i4>
      </vt:variant>
    </vt:vector>
  </HeadingPairs>
  <TitlesOfParts>
    <vt:vector size="79" baseType="lpstr">
      <vt:lpstr>Aptos</vt:lpstr>
      <vt:lpstr>Arial</vt:lpstr>
      <vt:lpstr>Calibri</vt:lpstr>
      <vt:lpstr>Calibri Light</vt:lpstr>
      <vt:lpstr>Cambria Math</vt:lpstr>
      <vt:lpstr>Charis SIL</vt:lpstr>
      <vt:lpstr>CharisSIL</vt:lpstr>
      <vt:lpstr>STIXMathCalligraphy-Regular</vt:lpstr>
      <vt:lpstr>STIXMath-Italic</vt:lpstr>
      <vt:lpstr>STIXMath-Regular</vt:lpstr>
      <vt:lpstr>Symbol</vt:lpstr>
      <vt:lpstr>u-charis-symbol</vt:lpstr>
      <vt:lpstr>Tema de Office</vt:lpstr>
      <vt:lpstr>SPW 7.1 Graph</vt:lpstr>
      <vt:lpstr>Ecuación</vt:lpstr>
      <vt:lpstr>Picture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Germán Salazar</cp:lastModifiedBy>
  <cp:revision>112</cp:revision>
  <dcterms:created xsi:type="dcterms:W3CDTF">2018-09-04T01:24:26Z</dcterms:created>
  <dcterms:modified xsi:type="dcterms:W3CDTF">2024-11-29T01:40:54Z</dcterms:modified>
</cp:coreProperties>
</file>